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40" d="100"/>
          <a:sy n="40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D5CF-DE9A-4158-9E7F-0B0524397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D8CE89-7A8F-44AA-A146-D35408C21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E765F-AEAF-4092-856C-FB8DD67B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047B0-4653-4E8E-908C-22C003237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4163A-D31B-48AC-BDD9-7753F162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9D8AD-3B21-4E6C-ACC2-85E620984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878E0-DDCD-4454-9A9F-2A4D43392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3BFC-6360-4603-808B-7A8604AD0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B6CD0-7F4E-458A-A210-18325723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3BB2C-D51E-4C94-B32D-0D515C26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1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727A4A-8B99-4533-80A5-D585B89BB0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071C7-07A9-4FB3-8A21-A3FE7625D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34117-724F-4BBD-8444-52883667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0A7CC-3DAA-4349-838F-469BD618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AB1C7-03C3-473F-8186-137D8546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3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191A6-59D6-4C1C-A078-FC49FC4EB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7D269-E51A-4D8A-ABC5-880599109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84B5F-DDD0-452F-81C4-98F1DD9C4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9EF49-ABA1-4B29-9779-C1BEA7ED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7BE5F-8496-46CF-B4CB-FCCD5161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7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2F0D-D1BC-440F-9019-456D6883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CDFBC-9853-4B46-B8AB-FE080261E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ECA33-D7D5-43B8-BEF5-62A53F97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1EC1E-DD02-4C38-8F42-7128B87FE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54CFD-60FB-461C-B782-3A82D426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6A361-1838-450A-A867-EC7C6763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DF6B-4ADC-43F5-800E-7B48CFB34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6920A-AC0F-42B1-8A0A-596C253A7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04B99-2BE1-4357-BF89-58E822CB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F1BC6-34B2-4EF3-B2B1-C50B2522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30EC4-F666-4F5B-93FE-5E611D40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F99E-4100-4444-9D26-C82BEE712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1D713-4A10-4C17-A073-F191F8568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8DC05-B8C2-4C78-B56A-04A80A559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6B6BB-D4B9-4CF3-A730-D004BA427F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B5D03-1081-4AAC-BB18-CF1EB74D1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4373C-6B9D-4F9B-BC2B-3FA15D41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53ED8E-E296-4CF2-9D9F-97CCE12BE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0975F-6F95-4C1A-A7C8-F6E9EAEF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0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1CD53-C91F-4940-B6E3-4A1936F2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426C7-74AF-4C6E-8187-FA80AC2B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8868C-578C-4D50-95AE-A80351C0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50BE1-CF6B-4821-80DB-4BFC934D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0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3AEE13-3CC2-4DB0-9A95-44DA3C23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83302-D02E-443A-B2F4-53F50CD7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4D484-E0D4-4169-8F88-E4818B52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2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0C53-482D-4EC5-A910-08BF7140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55EE-1E99-4A7F-9862-080206586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65D9A-C990-454B-AED4-ABC0F70C5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51AED-B9BC-40BC-9CCE-EC437CFCE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D43A5-27E3-4961-8A60-4225B950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F2DE1-D8B7-4C61-910F-970E454AA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5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D9131-7889-4DB7-B106-8F5A06769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56B03C-19D5-4EEF-B7D5-1AF96BDE0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B481E-0496-41E6-8E0B-CA031347B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3A1A0-DF7A-46FE-9918-42A7EF14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E2C13-83BB-479C-A39F-A1BA7133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FCB02-2FD7-4C56-B5F9-FBF89ED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0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456E15-2B3C-4243-8123-AFF32BDA6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A9473-0A0B-4731-B6DD-24483D6D1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ECA5B-2397-4954-A2AD-193076E5E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1D6AD-D86D-4284-95CB-D7C0899FDBE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2E4C2-C8DE-4176-9EB3-B78F2BBA6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FD5C9-2B52-4801-89B8-167106B52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7E8C-530B-4D55-97ED-1A844F906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9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2864E-5756-4F13-A1C5-CD772252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389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Updated US Airline Policy: Masks/Seating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8C3C33A-11E2-4594-A5B2-DAC1A31AA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712109"/>
              </p:ext>
            </p:extLst>
          </p:nvPr>
        </p:nvGraphicFramePr>
        <p:xfrm>
          <a:off x="838200" y="1359017"/>
          <a:ext cx="10515600" cy="513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72619177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29327827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9254389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9444417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2637239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5370568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0823305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56296741"/>
                    </a:ext>
                  </a:extLst>
                </a:gridCol>
              </a:tblGrid>
              <a:tr h="950714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Airline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Masks required (crew)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Masks available (passengers)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Masks required (passengers)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Cleaning before every flight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Limited seat selection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Middle seats not sold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Back-to-front boarding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706438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sz="1700" b="1" dirty="0"/>
                        <a:t>Alaska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810440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sz="1700" b="1" dirty="0"/>
                        <a:t>Allegiant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821397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sz="1700" b="1" dirty="0"/>
                        <a:t>American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828011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sz="1700" b="1" dirty="0"/>
                        <a:t>Delta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140588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sz="1700" b="1" dirty="0"/>
                        <a:t>Frontier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955300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sz="1700" b="1" dirty="0"/>
                        <a:t>Hawaiian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451002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sz="1700" b="1" dirty="0"/>
                        <a:t>JetBlue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965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sz="1700" b="1" dirty="0"/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329487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sz="1700" b="1" dirty="0"/>
                        <a:t>Spirit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980487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sz="1700" b="1" dirty="0"/>
                        <a:t>Sun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80886"/>
                  </a:ext>
                </a:extLst>
              </a:tr>
              <a:tr h="380286">
                <a:tc>
                  <a:txBody>
                    <a:bodyPr/>
                    <a:lstStyle/>
                    <a:p>
                      <a:r>
                        <a:rPr lang="en-US" b="1" dirty="0"/>
                        <a:t>United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49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05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97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Updated US Airline Policy: Masks/Seating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Mitleider</dc:creator>
  <cp:lastModifiedBy>Debra Cavey</cp:lastModifiedBy>
  <cp:revision>11</cp:revision>
  <dcterms:created xsi:type="dcterms:W3CDTF">2020-05-04T15:41:27Z</dcterms:created>
  <dcterms:modified xsi:type="dcterms:W3CDTF">2020-05-12T13:19:13Z</dcterms:modified>
</cp:coreProperties>
</file>