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3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39.xml" ContentType="application/vnd.openxmlformats-officedocument.presentationml.tags+xml"/>
  <Override PartName="/ppt/tags/tag40.xml" ContentType="application/vnd.openxmlformats-officedocument.presentationml.tags+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41.xml" ContentType="application/vnd.openxmlformats-officedocument.presentationml.tags+xml"/>
  <Override PartName="/ppt/tags/tag42.xml" ContentType="application/vnd.openxmlformats-officedocument.presentationml.tags+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20.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2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49.xml" ContentType="application/vnd.openxmlformats-officedocument.presentationml.tags+xml"/>
  <Override PartName="/ppt/notesSlides/notesSlide23.xml" ContentType="application/vnd.openxmlformats-officedocument.presentationml.notesSlide+xml"/>
  <Override PartName="/ppt/tags/tag50.xml" ContentType="application/vnd.openxmlformats-officedocument.presentationml.tags+xml"/>
  <Override PartName="/ppt/notesSlides/notesSlide24.xml" ContentType="application/vnd.openxmlformats-officedocument.presentationml.notesSlide+xml"/>
  <Override PartName="/ppt/tags/tag51.xml" ContentType="application/vnd.openxmlformats-officedocument.presentationml.tags+xml"/>
  <Override PartName="/ppt/notesSlides/notesSlide2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545" r:id="rId4"/>
  </p:sldMasterIdLst>
  <p:notesMasterIdLst>
    <p:notesMasterId r:id="rId38"/>
  </p:notesMasterIdLst>
  <p:handoutMasterIdLst>
    <p:handoutMasterId r:id="rId39"/>
  </p:handoutMasterIdLst>
  <p:sldIdLst>
    <p:sldId id="734" r:id="rId5"/>
    <p:sldId id="737" r:id="rId6"/>
    <p:sldId id="739" r:id="rId7"/>
    <p:sldId id="799" r:id="rId8"/>
    <p:sldId id="800" r:id="rId9"/>
    <p:sldId id="802" r:id="rId10"/>
    <p:sldId id="803" r:id="rId11"/>
    <p:sldId id="804" r:id="rId12"/>
    <p:sldId id="807" r:id="rId13"/>
    <p:sldId id="880" r:id="rId14"/>
    <p:sldId id="806" r:id="rId15"/>
    <p:sldId id="849" r:id="rId16"/>
    <p:sldId id="776" r:id="rId17"/>
    <p:sldId id="811" r:id="rId18"/>
    <p:sldId id="812" r:id="rId19"/>
    <p:sldId id="813" r:id="rId20"/>
    <p:sldId id="784" r:id="rId21"/>
    <p:sldId id="787" r:id="rId22"/>
    <p:sldId id="816" r:id="rId23"/>
    <p:sldId id="751" r:id="rId24"/>
    <p:sldId id="817" r:id="rId25"/>
    <p:sldId id="824" r:id="rId26"/>
    <p:sldId id="868" r:id="rId27"/>
    <p:sldId id="869" r:id="rId28"/>
    <p:sldId id="870" r:id="rId29"/>
    <p:sldId id="872" r:id="rId30"/>
    <p:sldId id="871" r:id="rId31"/>
    <p:sldId id="873" r:id="rId32"/>
    <p:sldId id="874" r:id="rId33"/>
    <p:sldId id="875" r:id="rId34"/>
    <p:sldId id="876" r:id="rId35"/>
    <p:sldId id="879" r:id="rId36"/>
    <p:sldId id="809" r:id="rId37"/>
  </p:sldIdLst>
  <p:sldSz cx="9144000" cy="6858000" type="screen4x3"/>
  <p:notesSz cx="7010400" cy="9296400"/>
  <p:custDataLst>
    <p:tags r:id="rId4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672">
          <p15:clr>
            <a:srgbClr val="A4A3A4"/>
          </p15:clr>
        </p15:guide>
        <p15:guide id="2" orient="horz" pos="528">
          <p15:clr>
            <a:srgbClr val="A4A3A4"/>
          </p15:clr>
        </p15:guide>
        <p15:guide id="3" orient="horz" pos="2496" userDrawn="1">
          <p15:clr>
            <a:srgbClr val="A4A3A4"/>
          </p15:clr>
        </p15:guide>
        <p15:guide id="4" orient="horz" pos="3888" userDrawn="1">
          <p15:clr>
            <a:srgbClr val="A4A3A4"/>
          </p15:clr>
        </p15:guide>
        <p15:guide id="5" pos="2928" userDrawn="1">
          <p15:clr>
            <a:srgbClr val="A4A3A4"/>
          </p15:clr>
        </p15:guide>
        <p15:guide id="6" pos="288">
          <p15:clr>
            <a:srgbClr val="A4A3A4"/>
          </p15:clr>
        </p15:guide>
        <p15:guide id="7" pos="5630">
          <p15:clr>
            <a:srgbClr val="A4A3A4"/>
          </p15:clr>
        </p15:guide>
        <p15:guide id="8" orient="horz" pos="3792" userDrawn="1">
          <p15:clr>
            <a:srgbClr val="A4A3A4"/>
          </p15:clr>
        </p15:guide>
        <p15:guide id="9" orient="horz" pos="3192" userDrawn="1">
          <p15:clr>
            <a:srgbClr val="A4A3A4"/>
          </p15:clr>
        </p15:guide>
        <p15:guide id="10" pos="2544">
          <p15:clr>
            <a:srgbClr val="A4A3A4"/>
          </p15:clr>
        </p15:guide>
        <p15:guide id="11" pos="1200">
          <p15:clr>
            <a:srgbClr val="A4A3A4"/>
          </p15:clr>
        </p15:guide>
        <p15:guide id="12" pos="393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ti Baldwin" initials="NB" lastIdx="1" clrIdx="0"/>
  <p:cmAuthor id="2" name="Sepi Sepasi" initials="SS" lastIdx="1" clrIdx="1"/>
  <p:cmAuthor id="3" name="Sullivan, Doreen" initials="DS" lastIdx="6" clrIdx="2"/>
  <p:cmAuthor id="4" name="Roake, Tom" initials="TR" lastIdx="143" clrIdx="3"/>
  <p:cmAuthor id="5" name="Ann Griffin" initials="AG" lastIdx="4" clrIdx="4"/>
  <p:cmAuthor id="6" name="Ananth, Aditya" initials="AA" lastIdx="55" clrIdx="5"/>
  <p:cmAuthor id="7" name="Mahajan, Sujata" initials="SM" lastIdx="17" clrIdx="6"/>
  <p:cmAuthor id="8" name="Sieglinde Freitag" initials="SF" lastIdx="4" clrIdx="7"/>
  <p:cmAuthor id="9" name="Elizabeth Cafiero" initials="EC" lastIdx="37" clrIdx="8"/>
  <p:cmAuthor id="10" name="Farrell, Missy" initials="MF" lastIdx="1" clrIdx="9">
    <p:extLst>
      <p:ext uri="{19B8F6BF-5375-455C-9EA6-DF929625EA0E}">
        <p15:presenceInfo xmlns:p15="http://schemas.microsoft.com/office/powerpoint/2012/main" userId="Farrell, Missy" providerId="None"/>
      </p:ext>
    </p:extLst>
  </p:cmAuthor>
  <p:cmAuthor id="11" name="Bianca, Brian" initials="BB" lastIdx="65" clrIdx="10">
    <p:extLst>
      <p:ext uri="{19B8F6BF-5375-455C-9EA6-DF929625EA0E}">
        <p15:presenceInfo xmlns:p15="http://schemas.microsoft.com/office/powerpoint/2012/main" userId="Bianca, Brian" providerId="None"/>
      </p:ext>
    </p:extLst>
  </p:cmAuthor>
  <p:cmAuthor id="12" name="Surges, Sholom" initials="SS" lastIdx="4" clrIdx="11">
    <p:extLst>
      <p:ext uri="{19B8F6BF-5375-455C-9EA6-DF929625EA0E}">
        <p15:presenceInfo xmlns:p15="http://schemas.microsoft.com/office/powerpoint/2012/main" userId="Surges, Sholom" providerId="None"/>
      </p:ext>
    </p:extLst>
  </p:cmAuthor>
  <p:cmAuthor id="13" name="Olanrewaju, Olubukola" initials="OO" lastIdx="10" clrIdx="12">
    <p:extLst>
      <p:ext uri="{19B8F6BF-5375-455C-9EA6-DF929625EA0E}">
        <p15:presenceInfo xmlns:p15="http://schemas.microsoft.com/office/powerpoint/2012/main" userId="Olanrewaju, Olubukola" providerId="None"/>
      </p:ext>
    </p:extLst>
  </p:cmAuthor>
  <p:cmAuthor id="14" name="Todd, Emily" initials="ET" lastIdx="157" clrIdx="13">
    <p:extLst>
      <p:ext uri="{19B8F6BF-5375-455C-9EA6-DF929625EA0E}">
        <p15:presenceInfo xmlns:p15="http://schemas.microsoft.com/office/powerpoint/2012/main" userId="Todd, Emily" providerId="None"/>
      </p:ext>
    </p:extLst>
  </p:cmAuthor>
  <p:cmAuthor id="15" name="Labrie, Joe" initials="JL" lastIdx="15" clrIdx="14">
    <p:extLst>
      <p:ext uri="{19B8F6BF-5375-455C-9EA6-DF929625EA0E}">
        <p15:presenceInfo xmlns:p15="http://schemas.microsoft.com/office/powerpoint/2012/main" userId="Labrie, Joe" providerId="None"/>
      </p:ext>
    </p:extLst>
  </p:cmAuthor>
  <p:cmAuthor id="16" name="Andrews, Natalie" initials="NA" lastIdx="16" clrIdx="15">
    <p:extLst>
      <p:ext uri="{19B8F6BF-5375-455C-9EA6-DF929625EA0E}">
        <p15:presenceInfo xmlns:p15="http://schemas.microsoft.com/office/powerpoint/2012/main" userId="Andrews, Natalie" providerId="None"/>
      </p:ext>
    </p:extLst>
  </p:cmAuthor>
  <p:cmAuthor id="17" name="Wickizer, Deanna" initials="DW" lastIdx="3" clrIdx="16">
    <p:extLst>
      <p:ext uri="{19B8F6BF-5375-455C-9EA6-DF929625EA0E}">
        <p15:presenceInfo xmlns:p15="http://schemas.microsoft.com/office/powerpoint/2012/main" userId="Wickizer, Deanna" providerId="None"/>
      </p:ext>
    </p:extLst>
  </p:cmAuthor>
  <p:cmAuthor id="18" name="Fitzgerald, Meghan B." initials="MF" lastIdx="33" clrIdx="17">
    <p:extLst>
      <p:ext uri="{19B8F6BF-5375-455C-9EA6-DF929625EA0E}">
        <p15:presenceInfo xmlns:p15="http://schemas.microsoft.com/office/powerpoint/2012/main" userId="Fitzgerald, Meghan B." providerId="None"/>
      </p:ext>
    </p:extLst>
  </p:cmAuthor>
  <p:cmAuthor id="19" name="Hoffman, Sara Beth" initials="SH" lastIdx="18" clrIdx="18">
    <p:extLst>
      <p:ext uri="{19B8F6BF-5375-455C-9EA6-DF929625EA0E}">
        <p15:presenceInfo xmlns:p15="http://schemas.microsoft.com/office/powerpoint/2012/main" userId="Hoffman, Sara Beth" providerId="None"/>
      </p:ext>
    </p:extLst>
  </p:cmAuthor>
  <p:cmAuthor id="20" name="Marissa Tieri" initials="MT" lastIdx="6" clrIdx="20">
    <p:extLst>
      <p:ext uri="{19B8F6BF-5375-455C-9EA6-DF929625EA0E}">
        <p15:presenceInfo xmlns:p15="http://schemas.microsoft.com/office/powerpoint/2012/main" userId="S-1-5-21-1644491937-1604221776-725345543-2482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FFFFF"/>
    <a:srgbClr val="7E7672"/>
    <a:srgbClr val="C16622"/>
    <a:srgbClr val="002060"/>
    <a:srgbClr val="00B050"/>
    <a:srgbClr val="FBAF17"/>
    <a:srgbClr val="333300"/>
    <a:srgbClr val="000000"/>
    <a:srgbClr val="FCCC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46" autoAdjust="0"/>
    <p:restoredTop sz="77791" autoAdjust="0"/>
  </p:normalViewPr>
  <p:slideViewPr>
    <p:cSldViewPr snapToGrid="0" snapToObjects="1">
      <p:cViewPr varScale="1">
        <p:scale>
          <a:sx n="88" d="100"/>
          <a:sy n="88" d="100"/>
        </p:scale>
        <p:origin x="2178" y="96"/>
      </p:cViewPr>
      <p:guideLst>
        <p:guide orient="horz" pos="672"/>
        <p:guide orient="horz" pos="528"/>
        <p:guide orient="horz" pos="2496"/>
        <p:guide orient="horz" pos="3888"/>
        <p:guide pos="2928"/>
        <p:guide pos="288"/>
        <p:guide pos="5630"/>
        <p:guide orient="horz" pos="3792"/>
        <p:guide orient="horz" pos="3192"/>
        <p:guide pos="2544"/>
        <p:guide pos="1200"/>
        <p:guide pos="3936"/>
      </p:guideLst>
    </p:cSldViewPr>
  </p:slideViewPr>
  <p:outlineViewPr>
    <p:cViewPr>
      <p:scale>
        <a:sx n="33" d="100"/>
        <a:sy n="33" d="100"/>
      </p:scale>
      <p:origin x="0" y="-77"/>
    </p:cViewPr>
  </p:outlineViewPr>
  <p:notesTextViewPr>
    <p:cViewPr>
      <p:scale>
        <a:sx n="3" d="2"/>
        <a:sy n="3" d="2"/>
      </p:scale>
      <p:origin x="0" y="0"/>
    </p:cViewPr>
  </p:notesTextViewPr>
  <p:sorterViewPr>
    <p:cViewPr>
      <p:scale>
        <a:sx n="90" d="100"/>
        <a:sy n="90" d="100"/>
      </p:scale>
      <p:origin x="0" y="0"/>
    </p:cViewPr>
  </p:sorterViewPr>
  <p:notesViewPr>
    <p:cSldViewPr snapToGrid="0" snapToObjects="1">
      <p:cViewPr varScale="1">
        <p:scale>
          <a:sx n="85" d="100"/>
          <a:sy n="85" d="100"/>
        </p:scale>
        <p:origin x="3846" y="102"/>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commentAuthors" Target="commentAuthors.xml"/></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CA439A-68CD-49E3-9297-3FA557F5AF9E}"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EEE41952-F20F-4C43-8984-6C4C5D57C731}">
      <dgm:prSet/>
      <dgm:spPr/>
      <dgm:t>
        <a:bodyPr/>
        <a:lstStyle/>
        <a:p>
          <a:pPr rtl="0"/>
          <a:r>
            <a:rPr lang="en-US" dirty="0"/>
            <a:t>Details the items the buyer agrees to purchase at a certain price point.  </a:t>
          </a:r>
        </a:p>
      </dgm:t>
    </dgm:pt>
    <dgm:pt modelId="{21C7BF11-4F77-4445-88AF-2150EBA7F06D}" type="parTrans" cxnId="{277A4E69-8322-4946-BDA2-AE265DB1CA8A}">
      <dgm:prSet/>
      <dgm:spPr/>
      <dgm:t>
        <a:bodyPr/>
        <a:lstStyle/>
        <a:p>
          <a:endParaRPr lang="en-US"/>
        </a:p>
      </dgm:t>
    </dgm:pt>
    <dgm:pt modelId="{8713CE1D-1D00-447D-9465-465DD55599BA}" type="sibTrans" cxnId="{277A4E69-8322-4946-BDA2-AE265DB1CA8A}">
      <dgm:prSet/>
      <dgm:spPr/>
      <dgm:t>
        <a:bodyPr/>
        <a:lstStyle/>
        <a:p>
          <a:endParaRPr lang="en-US"/>
        </a:p>
      </dgm:t>
    </dgm:pt>
    <dgm:pt modelId="{2DBD2F59-F372-4288-B333-317C60399D95}">
      <dgm:prSet/>
      <dgm:spPr/>
      <dgm:t>
        <a:bodyPr/>
        <a:lstStyle/>
        <a:p>
          <a:pPr rtl="0"/>
          <a:r>
            <a:rPr lang="en-US" dirty="0"/>
            <a:t>Outlines information such as the deliver date and terms of payment for the buyer.</a:t>
          </a:r>
        </a:p>
      </dgm:t>
    </dgm:pt>
    <dgm:pt modelId="{2D6219C0-D234-4B6F-A49C-90FB5B2EDF38}" type="parTrans" cxnId="{096B481C-CE1A-4464-9E75-4E154F59662D}">
      <dgm:prSet/>
      <dgm:spPr/>
      <dgm:t>
        <a:bodyPr/>
        <a:lstStyle/>
        <a:p>
          <a:endParaRPr lang="en-US"/>
        </a:p>
      </dgm:t>
    </dgm:pt>
    <dgm:pt modelId="{3C8B0F63-7B42-4687-8073-1BE18F7164C9}" type="sibTrans" cxnId="{096B481C-CE1A-4464-9E75-4E154F59662D}">
      <dgm:prSet/>
      <dgm:spPr/>
      <dgm:t>
        <a:bodyPr/>
        <a:lstStyle/>
        <a:p>
          <a:endParaRPr lang="en-US"/>
        </a:p>
      </dgm:t>
    </dgm:pt>
    <dgm:pt modelId="{31F5D9C6-48E4-4C3D-BE6F-417A7BB440E8}">
      <dgm:prSet/>
      <dgm:spPr/>
      <dgm:t>
        <a:bodyPr/>
        <a:lstStyle/>
        <a:p>
          <a:pPr rtl="0"/>
          <a:r>
            <a:rPr lang="en-US"/>
            <a:t>Provides a legally </a:t>
          </a:r>
          <a:r>
            <a:rPr lang="en-US" dirty="0"/>
            <a:t>binding document between supplier and buyer.  </a:t>
          </a:r>
        </a:p>
      </dgm:t>
    </dgm:pt>
    <dgm:pt modelId="{499ADFD9-2FBC-4B89-9F56-E2287965A382}" type="parTrans" cxnId="{22CAC11F-6221-4F14-B2DC-D70D5468634D}">
      <dgm:prSet/>
      <dgm:spPr/>
      <dgm:t>
        <a:bodyPr/>
        <a:lstStyle/>
        <a:p>
          <a:endParaRPr lang="en-US"/>
        </a:p>
      </dgm:t>
    </dgm:pt>
    <dgm:pt modelId="{09CB7E28-BBF5-477C-A2E2-9845BF9BD858}" type="sibTrans" cxnId="{22CAC11F-6221-4F14-B2DC-D70D5468634D}">
      <dgm:prSet/>
      <dgm:spPr/>
      <dgm:t>
        <a:bodyPr/>
        <a:lstStyle/>
        <a:p>
          <a:endParaRPr lang="en-US"/>
        </a:p>
      </dgm:t>
    </dgm:pt>
    <dgm:pt modelId="{89172E7B-C35C-4055-AC33-682FD1BF2E99}">
      <dgm:prSet/>
      <dgm:spPr/>
      <dgm:t>
        <a:bodyPr/>
        <a:lstStyle/>
        <a:p>
          <a:pPr rtl="0"/>
          <a:r>
            <a:rPr lang="en-US" dirty="0"/>
            <a:t>Allows for budgetary approval prior to purchasing.</a:t>
          </a:r>
        </a:p>
      </dgm:t>
    </dgm:pt>
    <dgm:pt modelId="{5FBCFA80-8F99-4DF8-8801-F3CB7F58E8BB}" type="parTrans" cxnId="{7B4DED39-9504-438B-B767-64B8B4DB3FE1}">
      <dgm:prSet/>
      <dgm:spPr/>
      <dgm:t>
        <a:bodyPr/>
        <a:lstStyle/>
        <a:p>
          <a:endParaRPr lang="en-US"/>
        </a:p>
      </dgm:t>
    </dgm:pt>
    <dgm:pt modelId="{62C7F8F4-EEE6-4C4A-B966-6C6169CE118F}" type="sibTrans" cxnId="{7B4DED39-9504-438B-B767-64B8B4DB3FE1}">
      <dgm:prSet/>
      <dgm:spPr/>
      <dgm:t>
        <a:bodyPr/>
        <a:lstStyle/>
        <a:p>
          <a:endParaRPr lang="en-US"/>
        </a:p>
      </dgm:t>
    </dgm:pt>
    <dgm:pt modelId="{29CAD892-29BA-43D9-94BA-5C5B10B91AF6}" type="pres">
      <dgm:prSet presAssocID="{9DCA439A-68CD-49E3-9297-3FA557F5AF9E}" presName="linear" presStyleCnt="0">
        <dgm:presLayoutVars>
          <dgm:animLvl val="lvl"/>
          <dgm:resizeHandles val="exact"/>
        </dgm:presLayoutVars>
      </dgm:prSet>
      <dgm:spPr/>
    </dgm:pt>
    <dgm:pt modelId="{6B5D30F0-1F7A-4BB2-90A4-3CAF867C55CD}" type="pres">
      <dgm:prSet presAssocID="{31F5D9C6-48E4-4C3D-BE6F-417A7BB440E8}" presName="parentText" presStyleLbl="node1" presStyleIdx="0" presStyleCnt="4">
        <dgm:presLayoutVars>
          <dgm:chMax val="0"/>
          <dgm:bulletEnabled val="1"/>
        </dgm:presLayoutVars>
      </dgm:prSet>
      <dgm:spPr/>
    </dgm:pt>
    <dgm:pt modelId="{438FBE81-7108-4D5A-BD24-4AAE0B68EC9D}" type="pres">
      <dgm:prSet presAssocID="{09CB7E28-BBF5-477C-A2E2-9845BF9BD858}" presName="spacer" presStyleCnt="0"/>
      <dgm:spPr/>
    </dgm:pt>
    <dgm:pt modelId="{DE416B82-23C8-4263-B786-2B6A22A39323}" type="pres">
      <dgm:prSet presAssocID="{EEE41952-F20F-4C43-8984-6C4C5D57C731}" presName="parentText" presStyleLbl="node1" presStyleIdx="1" presStyleCnt="4">
        <dgm:presLayoutVars>
          <dgm:chMax val="0"/>
          <dgm:bulletEnabled val="1"/>
        </dgm:presLayoutVars>
      </dgm:prSet>
      <dgm:spPr/>
    </dgm:pt>
    <dgm:pt modelId="{66B7890C-39C8-4D2F-8EFD-BEC35DF141B7}" type="pres">
      <dgm:prSet presAssocID="{8713CE1D-1D00-447D-9465-465DD55599BA}" presName="spacer" presStyleCnt="0"/>
      <dgm:spPr/>
    </dgm:pt>
    <dgm:pt modelId="{C1F6EB10-D5DD-49DC-A476-A2D3E69E98D0}" type="pres">
      <dgm:prSet presAssocID="{2DBD2F59-F372-4288-B333-317C60399D95}" presName="parentText" presStyleLbl="node1" presStyleIdx="2" presStyleCnt="4">
        <dgm:presLayoutVars>
          <dgm:chMax val="0"/>
          <dgm:bulletEnabled val="1"/>
        </dgm:presLayoutVars>
      </dgm:prSet>
      <dgm:spPr/>
    </dgm:pt>
    <dgm:pt modelId="{A7421928-3954-4FB6-A240-F2AB19C74C2F}" type="pres">
      <dgm:prSet presAssocID="{3C8B0F63-7B42-4687-8073-1BE18F7164C9}" presName="spacer" presStyleCnt="0"/>
      <dgm:spPr/>
    </dgm:pt>
    <dgm:pt modelId="{42F333E8-BA70-4B7F-8B64-180A67A0CD39}" type="pres">
      <dgm:prSet presAssocID="{89172E7B-C35C-4055-AC33-682FD1BF2E99}" presName="parentText" presStyleLbl="node1" presStyleIdx="3" presStyleCnt="4">
        <dgm:presLayoutVars>
          <dgm:chMax val="0"/>
          <dgm:bulletEnabled val="1"/>
        </dgm:presLayoutVars>
      </dgm:prSet>
      <dgm:spPr/>
    </dgm:pt>
  </dgm:ptLst>
  <dgm:cxnLst>
    <dgm:cxn modelId="{096B481C-CE1A-4464-9E75-4E154F59662D}" srcId="{9DCA439A-68CD-49E3-9297-3FA557F5AF9E}" destId="{2DBD2F59-F372-4288-B333-317C60399D95}" srcOrd="2" destOrd="0" parTransId="{2D6219C0-D234-4B6F-A49C-90FB5B2EDF38}" sibTransId="{3C8B0F63-7B42-4687-8073-1BE18F7164C9}"/>
    <dgm:cxn modelId="{22CAC11F-6221-4F14-B2DC-D70D5468634D}" srcId="{9DCA439A-68CD-49E3-9297-3FA557F5AF9E}" destId="{31F5D9C6-48E4-4C3D-BE6F-417A7BB440E8}" srcOrd="0" destOrd="0" parTransId="{499ADFD9-2FBC-4B89-9F56-E2287965A382}" sibTransId="{09CB7E28-BBF5-477C-A2E2-9845BF9BD858}"/>
    <dgm:cxn modelId="{7B4DED39-9504-438B-B767-64B8B4DB3FE1}" srcId="{9DCA439A-68CD-49E3-9297-3FA557F5AF9E}" destId="{89172E7B-C35C-4055-AC33-682FD1BF2E99}" srcOrd="3" destOrd="0" parTransId="{5FBCFA80-8F99-4DF8-8801-F3CB7F58E8BB}" sibTransId="{62C7F8F4-EEE6-4C4A-B966-6C6169CE118F}"/>
    <dgm:cxn modelId="{277A4E69-8322-4946-BDA2-AE265DB1CA8A}" srcId="{9DCA439A-68CD-49E3-9297-3FA557F5AF9E}" destId="{EEE41952-F20F-4C43-8984-6C4C5D57C731}" srcOrd="1" destOrd="0" parTransId="{21C7BF11-4F77-4445-88AF-2150EBA7F06D}" sibTransId="{8713CE1D-1D00-447D-9465-465DD55599BA}"/>
    <dgm:cxn modelId="{B787F855-DAA9-429B-A1EE-C9D71D577738}" type="presOf" srcId="{EEE41952-F20F-4C43-8984-6C4C5D57C731}" destId="{DE416B82-23C8-4263-B786-2B6A22A39323}" srcOrd="0" destOrd="0" presId="urn:microsoft.com/office/officeart/2005/8/layout/vList2"/>
    <dgm:cxn modelId="{C8E73BF0-16B4-4825-83B9-BE409212BB71}" type="presOf" srcId="{89172E7B-C35C-4055-AC33-682FD1BF2E99}" destId="{42F333E8-BA70-4B7F-8B64-180A67A0CD39}" srcOrd="0" destOrd="0" presId="urn:microsoft.com/office/officeart/2005/8/layout/vList2"/>
    <dgm:cxn modelId="{42DB08F2-E01E-4DD6-AF1A-37893467B43F}" type="presOf" srcId="{2DBD2F59-F372-4288-B333-317C60399D95}" destId="{C1F6EB10-D5DD-49DC-A476-A2D3E69E98D0}" srcOrd="0" destOrd="0" presId="urn:microsoft.com/office/officeart/2005/8/layout/vList2"/>
    <dgm:cxn modelId="{8F53B4FD-4EEF-4E68-A18A-A86AF98EE529}" type="presOf" srcId="{9DCA439A-68CD-49E3-9297-3FA557F5AF9E}" destId="{29CAD892-29BA-43D9-94BA-5C5B10B91AF6}" srcOrd="0" destOrd="0" presId="urn:microsoft.com/office/officeart/2005/8/layout/vList2"/>
    <dgm:cxn modelId="{7D4F6DFE-471D-4BAF-AC5F-834969A073AF}" type="presOf" srcId="{31F5D9C6-48E4-4C3D-BE6F-417A7BB440E8}" destId="{6B5D30F0-1F7A-4BB2-90A4-3CAF867C55CD}" srcOrd="0" destOrd="0" presId="urn:microsoft.com/office/officeart/2005/8/layout/vList2"/>
    <dgm:cxn modelId="{EB401870-CD38-491A-A136-A197328FF28C}" type="presParOf" srcId="{29CAD892-29BA-43D9-94BA-5C5B10B91AF6}" destId="{6B5D30F0-1F7A-4BB2-90A4-3CAF867C55CD}" srcOrd="0" destOrd="0" presId="urn:microsoft.com/office/officeart/2005/8/layout/vList2"/>
    <dgm:cxn modelId="{12D4951B-02D0-4A34-BEE1-F11737E18585}" type="presParOf" srcId="{29CAD892-29BA-43D9-94BA-5C5B10B91AF6}" destId="{438FBE81-7108-4D5A-BD24-4AAE0B68EC9D}" srcOrd="1" destOrd="0" presId="urn:microsoft.com/office/officeart/2005/8/layout/vList2"/>
    <dgm:cxn modelId="{9587E54B-5BA2-4483-BC58-313202D5888F}" type="presParOf" srcId="{29CAD892-29BA-43D9-94BA-5C5B10B91AF6}" destId="{DE416B82-23C8-4263-B786-2B6A22A39323}" srcOrd="2" destOrd="0" presId="urn:microsoft.com/office/officeart/2005/8/layout/vList2"/>
    <dgm:cxn modelId="{52C2D16C-FBAD-4B2A-9E1E-271CE60A8805}" type="presParOf" srcId="{29CAD892-29BA-43D9-94BA-5C5B10B91AF6}" destId="{66B7890C-39C8-4D2F-8EFD-BEC35DF141B7}" srcOrd="3" destOrd="0" presId="urn:microsoft.com/office/officeart/2005/8/layout/vList2"/>
    <dgm:cxn modelId="{14B30FC5-7F48-46CA-A918-B5A95B130C93}" type="presParOf" srcId="{29CAD892-29BA-43D9-94BA-5C5B10B91AF6}" destId="{C1F6EB10-D5DD-49DC-A476-A2D3E69E98D0}" srcOrd="4" destOrd="0" presId="urn:microsoft.com/office/officeart/2005/8/layout/vList2"/>
    <dgm:cxn modelId="{99B154A6-A0B0-422F-BAC5-EC20A115F899}" type="presParOf" srcId="{29CAD892-29BA-43D9-94BA-5C5B10B91AF6}" destId="{A7421928-3954-4FB6-A240-F2AB19C74C2F}" srcOrd="5" destOrd="0" presId="urn:microsoft.com/office/officeart/2005/8/layout/vList2"/>
    <dgm:cxn modelId="{B3DF4DA1-47DC-4051-BBC5-2B86CD8B9DF0}" type="presParOf" srcId="{29CAD892-29BA-43D9-94BA-5C5B10B91AF6}" destId="{42F333E8-BA70-4B7F-8B64-180A67A0CD3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97FECDB-0D28-4724-B7F0-769BECF76D9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C1D2D8E-DC48-4E2D-A60E-1672B4FC3D76}">
      <dgm:prSet/>
      <dgm:spPr/>
      <dgm:t>
        <a:bodyPr/>
        <a:lstStyle/>
        <a:p>
          <a:pPr rtl="0"/>
          <a:r>
            <a:rPr lang="en-US" dirty="0"/>
            <a:t>In limited circumstances – invoices will require additional review and approval</a:t>
          </a:r>
        </a:p>
      </dgm:t>
    </dgm:pt>
    <dgm:pt modelId="{9C086049-E146-42CC-BF77-E1774A328599}" type="parTrans" cxnId="{6A498264-572C-48A0-AE7A-4E42BEDD6810}">
      <dgm:prSet/>
      <dgm:spPr/>
      <dgm:t>
        <a:bodyPr/>
        <a:lstStyle/>
        <a:p>
          <a:endParaRPr lang="en-US"/>
        </a:p>
      </dgm:t>
    </dgm:pt>
    <dgm:pt modelId="{B44CBE26-93E0-4730-9B3F-DE7262334064}" type="sibTrans" cxnId="{6A498264-572C-48A0-AE7A-4E42BEDD6810}">
      <dgm:prSet/>
      <dgm:spPr/>
      <dgm:t>
        <a:bodyPr/>
        <a:lstStyle/>
        <a:p>
          <a:endParaRPr lang="en-US"/>
        </a:p>
      </dgm:t>
    </dgm:pt>
    <dgm:pt modelId="{5A7B565E-E539-442C-8A3D-249EAC84AD04}" type="pres">
      <dgm:prSet presAssocID="{C97FECDB-0D28-4724-B7F0-769BECF76D95}" presName="diagram" presStyleCnt="0">
        <dgm:presLayoutVars>
          <dgm:dir/>
          <dgm:resizeHandles val="exact"/>
        </dgm:presLayoutVars>
      </dgm:prSet>
      <dgm:spPr/>
    </dgm:pt>
    <dgm:pt modelId="{5E1BB5A1-EB88-4692-A3B7-0F2AEB40B6F8}" type="pres">
      <dgm:prSet presAssocID="{BC1D2D8E-DC48-4E2D-A60E-1672B4FC3D76}" presName="node" presStyleLbl="node1" presStyleIdx="0" presStyleCnt="1">
        <dgm:presLayoutVars>
          <dgm:bulletEnabled val="1"/>
        </dgm:presLayoutVars>
      </dgm:prSet>
      <dgm:spPr/>
    </dgm:pt>
  </dgm:ptLst>
  <dgm:cxnLst>
    <dgm:cxn modelId="{AB50EC61-F3B4-4769-A04D-62279D133F11}" type="presOf" srcId="{C97FECDB-0D28-4724-B7F0-769BECF76D95}" destId="{5A7B565E-E539-442C-8A3D-249EAC84AD04}" srcOrd="0" destOrd="0" presId="urn:microsoft.com/office/officeart/2005/8/layout/default"/>
    <dgm:cxn modelId="{6A498264-572C-48A0-AE7A-4E42BEDD6810}" srcId="{C97FECDB-0D28-4724-B7F0-769BECF76D95}" destId="{BC1D2D8E-DC48-4E2D-A60E-1672B4FC3D76}" srcOrd="0" destOrd="0" parTransId="{9C086049-E146-42CC-BF77-E1774A328599}" sibTransId="{B44CBE26-93E0-4730-9B3F-DE7262334064}"/>
    <dgm:cxn modelId="{68CD91E8-5A2C-44D2-823C-25E9BE621703}" type="presOf" srcId="{BC1D2D8E-DC48-4E2D-A60E-1672B4FC3D76}" destId="{5E1BB5A1-EB88-4692-A3B7-0F2AEB40B6F8}" srcOrd="0" destOrd="0" presId="urn:microsoft.com/office/officeart/2005/8/layout/default"/>
    <dgm:cxn modelId="{78570459-ED52-4E4F-B95A-461B39E10A85}" type="presParOf" srcId="{5A7B565E-E539-442C-8A3D-249EAC84AD04}" destId="{5E1BB5A1-EB88-4692-A3B7-0F2AEB40B6F8}"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ABFF59A-F561-47F6-A546-CB2DF3E5677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B7263E0-2041-4C7F-B6E0-F216212E3584}">
      <dgm:prSet/>
      <dgm:spPr/>
      <dgm:t>
        <a:bodyPr/>
        <a:lstStyle/>
        <a:p>
          <a:pPr rtl="0"/>
          <a:r>
            <a:rPr lang="en-US" dirty="0"/>
            <a:t>Contact supplier to request a credit memo</a:t>
          </a:r>
        </a:p>
      </dgm:t>
    </dgm:pt>
    <dgm:pt modelId="{A3BD362D-0492-483E-9785-536CF136A3F7}" type="parTrans" cxnId="{B34C2D49-DF15-476C-A848-40AB89F16C4A}">
      <dgm:prSet/>
      <dgm:spPr/>
      <dgm:t>
        <a:bodyPr/>
        <a:lstStyle/>
        <a:p>
          <a:endParaRPr lang="en-US"/>
        </a:p>
      </dgm:t>
    </dgm:pt>
    <dgm:pt modelId="{BD261F1E-D90F-474F-A34C-57DB5A86B7BA}" type="sibTrans" cxnId="{B34C2D49-DF15-476C-A848-40AB89F16C4A}">
      <dgm:prSet/>
      <dgm:spPr/>
      <dgm:t>
        <a:bodyPr/>
        <a:lstStyle/>
        <a:p>
          <a:endParaRPr lang="en-US"/>
        </a:p>
      </dgm:t>
    </dgm:pt>
    <dgm:pt modelId="{051C21CA-86D9-4DD1-B8E8-5C79D2641D3F}">
      <dgm:prSet/>
      <dgm:spPr/>
      <dgm:t>
        <a:bodyPr/>
        <a:lstStyle/>
        <a:p>
          <a:pPr rtl="0"/>
          <a:r>
            <a:rPr lang="en-US" b="0" i="0" dirty="0"/>
            <a:t>When Credit Memo is received you will receive notification in BuySite</a:t>
          </a:r>
          <a:endParaRPr lang="en-US" dirty="0"/>
        </a:p>
      </dgm:t>
    </dgm:pt>
    <dgm:pt modelId="{B78CE24F-7FC6-4509-AE9D-06FA70C652F7}" type="parTrans" cxnId="{164A26D8-5E87-42D6-A621-7D93847E7005}">
      <dgm:prSet/>
      <dgm:spPr/>
      <dgm:t>
        <a:bodyPr/>
        <a:lstStyle/>
        <a:p>
          <a:endParaRPr lang="en-US"/>
        </a:p>
      </dgm:t>
    </dgm:pt>
    <dgm:pt modelId="{89F609C5-A78B-4BE8-9E1C-AE08AB2147E3}" type="sibTrans" cxnId="{164A26D8-5E87-42D6-A621-7D93847E7005}">
      <dgm:prSet/>
      <dgm:spPr/>
      <dgm:t>
        <a:bodyPr/>
        <a:lstStyle/>
        <a:p>
          <a:endParaRPr lang="en-US"/>
        </a:p>
      </dgm:t>
    </dgm:pt>
    <dgm:pt modelId="{83C97912-6E49-44A1-AFD8-A777437A83EA}">
      <dgm:prSet/>
      <dgm:spPr/>
      <dgm:t>
        <a:bodyPr/>
        <a:lstStyle/>
        <a:p>
          <a:pPr algn="l" rtl="0"/>
          <a:r>
            <a:rPr lang="en-US" dirty="0"/>
            <a:t>For additional issues Add a Comment to send message to Accounts Payable</a:t>
          </a:r>
        </a:p>
      </dgm:t>
    </dgm:pt>
    <dgm:pt modelId="{5B3811E5-54CC-4ABB-B500-9822F1EFB6BF}" type="parTrans" cxnId="{1C10D940-85DC-4CDE-9F80-6B6796302C96}">
      <dgm:prSet/>
      <dgm:spPr/>
      <dgm:t>
        <a:bodyPr/>
        <a:lstStyle/>
        <a:p>
          <a:endParaRPr lang="en-US"/>
        </a:p>
      </dgm:t>
    </dgm:pt>
    <dgm:pt modelId="{B6F63568-6CFA-4410-A0B2-797ABB78C9A6}" type="sibTrans" cxnId="{1C10D940-85DC-4CDE-9F80-6B6796302C96}">
      <dgm:prSet/>
      <dgm:spPr/>
      <dgm:t>
        <a:bodyPr/>
        <a:lstStyle/>
        <a:p>
          <a:endParaRPr lang="en-US"/>
        </a:p>
      </dgm:t>
    </dgm:pt>
    <dgm:pt modelId="{6DE722BE-C5B7-48CD-921A-498522B17BCF}" type="pres">
      <dgm:prSet presAssocID="{0ABFF59A-F561-47F6-A546-CB2DF3E56774}" presName="diagram" presStyleCnt="0">
        <dgm:presLayoutVars>
          <dgm:dir/>
          <dgm:resizeHandles val="exact"/>
        </dgm:presLayoutVars>
      </dgm:prSet>
      <dgm:spPr/>
    </dgm:pt>
    <dgm:pt modelId="{7E328799-F19C-4299-BF1C-926884F9FADA}" type="pres">
      <dgm:prSet presAssocID="{EB7263E0-2041-4C7F-B6E0-F216212E3584}" presName="node" presStyleLbl="node1" presStyleIdx="0" presStyleCnt="2" custScaleX="236217">
        <dgm:presLayoutVars>
          <dgm:bulletEnabled val="1"/>
        </dgm:presLayoutVars>
      </dgm:prSet>
      <dgm:spPr/>
    </dgm:pt>
    <dgm:pt modelId="{ECE54061-E2E6-4F70-B4B3-F14B86737F86}" type="pres">
      <dgm:prSet presAssocID="{BD261F1E-D90F-474F-A34C-57DB5A86B7BA}" presName="sibTrans" presStyleCnt="0"/>
      <dgm:spPr/>
    </dgm:pt>
    <dgm:pt modelId="{B19303D3-0B82-42F7-B034-07361F754C28}" type="pres">
      <dgm:prSet presAssocID="{83C97912-6E49-44A1-AFD8-A777437A83EA}" presName="node" presStyleLbl="node1" presStyleIdx="1" presStyleCnt="2" custScaleX="236490">
        <dgm:presLayoutVars>
          <dgm:bulletEnabled val="1"/>
        </dgm:presLayoutVars>
      </dgm:prSet>
      <dgm:spPr/>
    </dgm:pt>
  </dgm:ptLst>
  <dgm:cxnLst>
    <dgm:cxn modelId="{CA72CA38-7100-41AA-B2EF-AE378B27B747}" type="presOf" srcId="{83C97912-6E49-44A1-AFD8-A777437A83EA}" destId="{B19303D3-0B82-42F7-B034-07361F754C28}" srcOrd="0" destOrd="0" presId="urn:microsoft.com/office/officeart/2005/8/layout/default"/>
    <dgm:cxn modelId="{1C10D940-85DC-4CDE-9F80-6B6796302C96}" srcId="{0ABFF59A-F561-47F6-A546-CB2DF3E56774}" destId="{83C97912-6E49-44A1-AFD8-A777437A83EA}" srcOrd="1" destOrd="0" parTransId="{5B3811E5-54CC-4ABB-B500-9822F1EFB6BF}" sibTransId="{B6F63568-6CFA-4410-A0B2-797ABB78C9A6}"/>
    <dgm:cxn modelId="{B34C2D49-DF15-476C-A848-40AB89F16C4A}" srcId="{0ABFF59A-F561-47F6-A546-CB2DF3E56774}" destId="{EB7263E0-2041-4C7F-B6E0-F216212E3584}" srcOrd="0" destOrd="0" parTransId="{A3BD362D-0492-483E-9785-536CF136A3F7}" sibTransId="{BD261F1E-D90F-474F-A34C-57DB5A86B7BA}"/>
    <dgm:cxn modelId="{C5FBAB4E-8FAA-407B-BD09-CCEC03F888CC}" type="presOf" srcId="{051C21CA-86D9-4DD1-B8E8-5C79D2641D3F}" destId="{7E328799-F19C-4299-BF1C-926884F9FADA}" srcOrd="0" destOrd="1" presId="urn:microsoft.com/office/officeart/2005/8/layout/default"/>
    <dgm:cxn modelId="{77ECAF84-75C6-4F61-9F75-7E9C79CDBB0F}" type="presOf" srcId="{EB7263E0-2041-4C7F-B6E0-F216212E3584}" destId="{7E328799-F19C-4299-BF1C-926884F9FADA}" srcOrd="0" destOrd="0" presId="urn:microsoft.com/office/officeart/2005/8/layout/default"/>
    <dgm:cxn modelId="{2627C497-D010-4B06-8064-4AECDAF8F38A}" type="presOf" srcId="{0ABFF59A-F561-47F6-A546-CB2DF3E56774}" destId="{6DE722BE-C5B7-48CD-921A-498522B17BCF}" srcOrd="0" destOrd="0" presId="urn:microsoft.com/office/officeart/2005/8/layout/default"/>
    <dgm:cxn modelId="{164A26D8-5E87-42D6-A621-7D93847E7005}" srcId="{EB7263E0-2041-4C7F-B6E0-F216212E3584}" destId="{051C21CA-86D9-4DD1-B8E8-5C79D2641D3F}" srcOrd="0" destOrd="0" parTransId="{B78CE24F-7FC6-4509-AE9D-06FA70C652F7}" sibTransId="{89F609C5-A78B-4BE8-9E1C-AE08AB2147E3}"/>
    <dgm:cxn modelId="{49808149-28EF-4D88-BE13-268E5619B734}" type="presParOf" srcId="{6DE722BE-C5B7-48CD-921A-498522B17BCF}" destId="{7E328799-F19C-4299-BF1C-926884F9FADA}" srcOrd="0" destOrd="0" presId="urn:microsoft.com/office/officeart/2005/8/layout/default"/>
    <dgm:cxn modelId="{F7F97062-A88D-4728-8C91-AF2980928E11}" type="presParOf" srcId="{6DE722BE-C5B7-48CD-921A-498522B17BCF}" destId="{ECE54061-E2E6-4F70-B4B3-F14B86737F86}" srcOrd="1" destOrd="0" presId="urn:microsoft.com/office/officeart/2005/8/layout/default"/>
    <dgm:cxn modelId="{FFFB2562-BFD0-46C7-AAA5-2BDCF298407F}" type="presParOf" srcId="{6DE722BE-C5B7-48CD-921A-498522B17BCF}" destId="{B19303D3-0B82-42F7-B034-07361F754C28}"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E897587-FD72-46A6-8C19-A2ED3CFE06A1}" type="doc">
      <dgm:prSet loTypeId="urn:microsoft.com/office/officeart/2005/8/layout/default" loCatId="list" qsTypeId="urn:microsoft.com/office/officeart/2005/8/quickstyle/simple1" qsCatId="simple" csTypeId="urn:microsoft.com/office/officeart/2005/8/colors/accent0_3" csCatId="mainScheme"/>
      <dgm:spPr/>
      <dgm:t>
        <a:bodyPr/>
        <a:lstStyle/>
        <a:p>
          <a:endParaRPr lang="en-US"/>
        </a:p>
      </dgm:t>
    </dgm:pt>
    <dgm:pt modelId="{BCB4CF21-A20C-4151-A0E0-BD27D321B21B}">
      <dgm:prSet/>
      <dgm:spPr/>
      <dgm:t>
        <a:bodyPr/>
        <a:lstStyle/>
        <a:p>
          <a:pPr rtl="0"/>
          <a:r>
            <a:rPr lang="en-US"/>
            <a:t>Tax</a:t>
          </a:r>
        </a:p>
      </dgm:t>
    </dgm:pt>
    <dgm:pt modelId="{B96291AB-6EA0-4159-A18B-EC6B9B39796A}" type="parTrans" cxnId="{20B0DC3E-B03E-4E04-B27F-599527E1BB68}">
      <dgm:prSet/>
      <dgm:spPr/>
      <dgm:t>
        <a:bodyPr/>
        <a:lstStyle/>
        <a:p>
          <a:endParaRPr lang="en-US"/>
        </a:p>
      </dgm:t>
    </dgm:pt>
    <dgm:pt modelId="{3D58FAA8-266E-41CC-A15E-680FF9AF7069}" type="sibTrans" cxnId="{20B0DC3E-B03E-4E04-B27F-599527E1BB68}">
      <dgm:prSet/>
      <dgm:spPr/>
      <dgm:t>
        <a:bodyPr/>
        <a:lstStyle/>
        <a:p>
          <a:endParaRPr lang="en-US"/>
        </a:p>
      </dgm:t>
    </dgm:pt>
    <dgm:pt modelId="{11C649C7-9865-4DFA-9DA4-DA07D53718EC}">
      <dgm:prSet/>
      <dgm:spPr/>
      <dgm:t>
        <a:bodyPr/>
        <a:lstStyle/>
        <a:p>
          <a:pPr rtl="0"/>
          <a:r>
            <a:rPr lang="en-US"/>
            <a:t>Shipping</a:t>
          </a:r>
        </a:p>
      </dgm:t>
    </dgm:pt>
    <dgm:pt modelId="{3AF05D7D-B4CB-442D-9F35-15F6BC91C9B4}" type="parTrans" cxnId="{EAD6F93C-2CA4-4A0E-9671-E66D91BAE468}">
      <dgm:prSet/>
      <dgm:spPr/>
      <dgm:t>
        <a:bodyPr/>
        <a:lstStyle/>
        <a:p>
          <a:endParaRPr lang="en-US"/>
        </a:p>
      </dgm:t>
    </dgm:pt>
    <dgm:pt modelId="{76100B4D-D7FA-40AC-BD31-79457DE64D86}" type="sibTrans" cxnId="{EAD6F93C-2CA4-4A0E-9671-E66D91BAE468}">
      <dgm:prSet/>
      <dgm:spPr/>
      <dgm:t>
        <a:bodyPr/>
        <a:lstStyle/>
        <a:p>
          <a:endParaRPr lang="en-US"/>
        </a:p>
      </dgm:t>
    </dgm:pt>
    <dgm:pt modelId="{FBABD559-866B-409E-AD61-A8A972DD2B13}">
      <dgm:prSet/>
      <dgm:spPr/>
      <dgm:t>
        <a:bodyPr/>
        <a:lstStyle/>
        <a:p>
          <a:pPr rtl="0"/>
          <a:r>
            <a:rPr lang="en-US"/>
            <a:t>Miscellaneous </a:t>
          </a:r>
        </a:p>
      </dgm:t>
    </dgm:pt>
    <dgm:pt modelId="{93C22644-E857-4AF9-A9CE-73CA565E7DC3}" type="parTrans" cxnId="{F2A27375-08DE-4EE3-9523-26467CBF51DB}">
      <dgm:prSet/>
      <dgm:spPr/>
      <dgm:t>
        <a:bodyPr/>
        <a:lstStyle/>
        <a:p>
          <a:endParaRPr lang="en-US"/>
        </a:p>
      </dgm:t>
    </dgm:pt>
    <dgm:pt modelId="{5C143302-5F03-4BF7-B277-A5AD741F99F1}" type="sibTrans" cxnId="{F2A27375-08DE-4EE3-9523-26467CBF51DB}">
      <dgm:prSet/>
      <dgm:spPr/>
      <dgm:t>
        <a:bodyPr/>
        <a:lstStyle/>
        <a:p>
          <a:endParaRPr lang="en-US"/>
        </a:p>
      </dgm:t>
    </dgm:pt>
    <dgm:pt modelId="{6A2ED338-046D-4310-86D2-4DF89238B48C}" type="pres">
      <dgm:prSet presAssocID="{8E897587-FD72-46A6-8C19-A2ED3CFE06A1}" presName="diagram" presStyleCnt="0">
        <dgm:presLayoutVars>
          <dgm:dir/>
          <dgm:resizeHandles val="exact"/>
        </dgm:presLayoutVars>
      </dgm:prSet>
      <dgm:spPr/>
    </dgm:pt>
    <dgm:pt modelId="{520AA4D7-C7B8-438A-84A8-49887BA9C035}" type="pres">
      <dgm:prSet presAssocID="{BCB4CF21-A20C-4151-A0E0-BD27D321B21B}" presName="node" presStyleLbl="node1" presStyleIdx="0" presStyleCnt="3">
        <dgm:presLayoutVars>
          <dgm:bulletEnabled val="1"/>
        </dgm:presLayoutVars>
      </dgm:prSet>
      <dgm:spPr/>
    </dgm:pt>
    <dgm:pt modelId="{4EFE44C3-70F4-4D69-A774-BA055605F6B8}" type="pres">
      <dgm:prSet presAssocID="{3D58FAA8-266E-41CC-A15E-680FF9AF7069}" presName="sibTrans" presStyleCnt="0"/>
      <dgm:spPr/>
    </dgm:pt>
    <dgm:pt modelId="{5AEBB2E8-63E7-4AF6-BF94-3608FA39E907}" type="pres">
      <dgm:prSet presAssocID="{11C649C7-9865-4DFA-9DA4-DA07D53718EC}" presName="node" presStyleLbl="node1" presStyleIdx="1" presStyleCnt="3">
        <dgm:presLayoutVars>
          <dgm:bulletEnabled val="1"/>
        </dgm:presLayoutVars>
      </dgm:prSet>
      <dgm:spPr/>
    </dgm:pt>
    <dgm:pt modelId="{EA946358-97A4-49CC-844B-EE672A854661}" type="pres">
      <dgm:prSet presAssocID="{76100B4D-D7FA-40AC-BD31-79457DE64D86}" presName="sibTrans" presStyleCnt="0"/>
      <dgm:spPr/>
    </dgm:pt>
    <dgm:pt modelId="{76148DF7-22AA-4226-9D2F-2EB651A21A37}" type="pres">
      <dgm:prSet presAssocID="{FBABD559-866B-409E-AD61-A8A972DD2B13}" presName="node" presStyleLbl="node1" presStyleIdx="2" presStyleCnt="3">
        <dgm:presLayoutVars>
          <dgm:bulletEnabled val="1"/>
        </dgm:presLayoutVars>
      </dgm:prSet>
      <dgm:spPr/>
    </dgm:pt>
  </dgm:ptLst>
  <dgm:cxnLst>
    <dgm:cxn modelId="{26E63A2C-1EAD-43A5-B816-4EC4DCCC3EC4}" type="presOf" srcId="{BCB4CF21-A20C-4151-A0E0-BD27D321B21B}" destId="{520AA4D7-C7B8-438A-84A8-49887BA9C035}" srcOrd="0" destOrd="0" presId="urn:microsoft.com/office/officeart/2005/8/layout/default"/>
    <dgm:cxn modelId="{2DC4092D-45AF-46B3-8D2B-AA0F3A13E829}" type="presOf" srcId="{FBABD559-866B-409E-AD61-A8A972DD2B13}" destId="{76148DF7-22AA-4226-9D2F-2EB651A21A37}" srcOrd="0" destOrd="0" presId="urn:microsoft.com/office/officeart/2005/8/layout/default"/>
    <dgm:cxn modelId="{EAD6F93C-2CA4-4A0E-9671-E66D91BAE468}" srcId="{8E897587-FD72-46A6-8C19-A2ED3CFE06A1}" destId="{11C649C7-9865-4DFA-9DA4-DA07D53718EC}" srcOrd="1" destOrd="0" parTransId="{3AF05D7D-B4CB-442D-9F35-15F6BC91C9B4}" sibTransId="{76100B4D-D7FA-40AC-BD31-79457DE64D86}"/>
    <dgm:cxn modelId="{20B0DC3E-B03E-4E04-B27F-599527E1BB68}" srcId="{8E897587-FD72-46A6-8C19-A2ED3CFE06A1}" destId="{BCB4CF21-A20C-4151-A0E0-BD27D321B21B}" srcOrd="0" destOrd="0" parTransId="{B96291AB-6EA0-4159-A18B-EC6B9B39796A}" sibTransId="{3D58FAA8-266E-41CC-A15E-680FF9AF7069}"/>
    <dgm:cxn modelId="{169C374E-6C11-4AD3-B75C-CC886221C1B1}" type="presOf" srcId="{8E897587-FD72-46A6-8C19-A2ED3CFE06A1}" destId="{6A2ED338-046D-4310-86D2-4DF89238B48C}" srcOrd="0" destOrd="0" presId="urn:microsoft.com/office/officeart/2005/8/layout/default"/>
    <dgm:cxn modelId="{F2A27375-08DE-4EE3-9523-26467CBF51DB}" srcId="{8E897587-FD72-46A6-8C19-A2ED3CFE06A1}" destId="{FBABD559-866B-409E-AD61-A8A972DD2B13}" srcOrd="2" destOrd="0" parTransId="{93C22644-E857-4AF9-A9CE-73CA565E7DC3}" sibTransId="{5C143302-5F03-4BF7-B277-A5AD741F99F1}"/>
    <dgm:cxn modelId="{28A243E7-00A0-4F75-A7E9-DC2D2B66D641}" type="presOf" srcId="{11C649C7-9865-4DFA-9DA4-DA07D53718EC}" destId="{5AEBB2E8-63E7-4AF6-BF94-3608FA39E907}" srcOrd="0" destOrd="0" presId="urn:microsoft.com/office/officeart/2005/8/layout/default"/>
    <dgm:cxn modelId="{B328D9CB-BFEE-4593-BBCC-DFC67EEA079B}" type="presParOf" srcId="{6A2ED338-046D-4310-86D2-4DF89238B48C}" destId="{520AA4D7-C7B8-438A-84A8-49887BA9C035}" srcOrd="0" destOrd="0" presId="urn:microsoft.com/office/officeart/2005/8/layout/default"/>
    <dgm:cxn modelId="{09DBDE46-2AA3-47A6-9EB5-57B6980DF6AA}" type="presParOf" srcId="{6A2ED338-046D-4310-86D2-4DF89238B48C}" destId="{4EFE44C3-70F4-4D69-A774-BA055605F6B8}" srcOrd="1" destOrd="0" presId="urn:microsoft.com/office/officeart/2005/8/layout/default"/>
    <dgm:cxn modelId="{996C45A2-18C1-4ACE-9524-D697B1E44843}" type="presParOf" srcId="{6A2ED338-046D-4310-86D2-4DF89238B48C}" destId="{5AEBB2E8-63E7-4AF6-BF94-3608FA39E907}" srcOrd="2" destOrd="0" presId="urn:microsoft.com/office/officeart/2005/8/layout/default"/>
    <dgm:cxn modelId="{F31F1419-55EE-4B23-AE0D-F218C2B7C999}" type="presParOf" srcId="{6A2ED338-046D-4310-86D2-4DF89238B48C}" destId="{EA946358-97A4-49CC-844B-EE672A854661}" srcOrd="3" destOrd="0" presId="urn:microsoft.com/office/officeart/2005/8/layout/default"/>
    <dgm:cxn modelId="{967EEC17-CDE5-404F-B732-6DCCFC66B14A}" type="presParOf" srcId="{6A2ED338-046D-4310-86D2-4DF89238B48C}" destId="{76148DF7-22AA-4226-9D2F-2EB651A21A37}"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0CBD300-E543-4602-9509-1C394880C319}"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51EF7EA9-195B-4D3F-BE04-F9AB3A6EB564}">
      <dgm:prSet/>
      <dgm:spPr/>
      <dgm:t>
        <a:bodyPr/>
        <a:lstStyle/>
        <a:p>
          <a:pPr rtl="0"/>
          <a:r>
            <a:rPr lang="en-US" dirty="0"/>
            <a:t>In process</a:t>
          </a:r>
        </a:p>
      </dgm:t>
    </dgm:pt>
    <dgm:pt modelId="{4799E87D-1265-4D06-86EA-7A782EBA771D}" type="sibTrans" cxnId="{BCCA18BD-DD3E-478B-8595-B1852E65AC59}">
      <dgm:prSet/>
      <dgm:spPr/>
      <dgm:t>
        <a:bodyPr/>
        <a:lstStyle/>
        <a:p>
          <a:endParaRPr lang="en-US"/>
        </a:p>
      </dgm:t>
    </dgm:pt>
    <dgm:pt modelId="{0CD31BB3-0DC5-4BDF-B081-88F99753EACC}" type="parTrans" cxnId="{BCCA18BD-DD3E-478B-8595-B1852E65AC59}">
      <dgm:prSet/>
      <dgm:spPr/>
      <dgm:t>
        <a:bodyPr/>
        <a:lstStyle/>
        <a:p>
          <a:endParaRPr lang="en-US"/>
        </a:p>
      </dgm:t>
    </dgm:pt>
    <dgm:pt modelId="{09A0520D-703F-4470-A9C8-E1BD6F6B109E}">
      <dgm:prSet/>
      <dgm:spPr/>
      <dgm:t>
        <a:bodyPr/>
        <a:lstStyle/>
        <a:p>
          <a:pPr rtl="0"/>
          <a:r>
            <a:rPr lang="en-US" b="0" i="0" dirty="0"/>
            <a:t>Invoice is currently in BuySite workflow and awaiting approval</a:t>
          </a:r>
          <a:endParaRPr lang="en-US" dirty="0"/>
        </a:p>
      </dgm:t>
    </dgm:pt>
    <dgm:pt modelId="{D1BF521D-0DEE-44A2-B82F-4B8F2F5974D2}" type="sibTrans" cxnId="{48FD9F5C-5FA3-4DF1-A0A9-9AC2967C038B}">
      <dgm:prSet/>
      <dgm:spPr/>
      <dgm:t>
        <a:bodyPr/>
        <a:lstStyle/>
        <a:p>
          <a:endParaRPr lang="en-US"/>
        </a:p>
      </dgm:t>
    </dgm:pt>
    <dgm:pt modelId="{45BA6BEB-8C61-43FD-AB31-E1BE05E9EB64}" type="parTrans" cxnId="{48FD9F5C-5FA3-4DF1-A0A9-9AC2967C038B}">
      <dgm:prSet/>
      <dgm:spPr/>
      <dgm:t>
        <a:bodyPr/>
        <a:lstStyle/>
        <a:p>
          <a:endParaRPr lang="en-US"/>
        </a:p>
      </dgm:t>
    </dgm:pt>
    <dgm:pt modelId="{FF25D59B-52BB-4030-BAD5-BB98C87F7BFB}">
      <dgm:prSet/>
      <dgm:spPr/>
      <dgm:t>
        <a:bodyPr/>
        <a:lstStyle/>
        <a:p>
          <a:pPr rtl="0"/>
          <a:r>
            <a:rPr lang="en-US" dirty="0"/>
            <a:t>Payable</a:t>
          </a:r>
        </a:p>
      </dgm:t>
    </dgm:pt>
    <dgm:pt modelId="{A6815676-9F32-4AA4-8E9E-6D0E6FB9DBAC}" type="sibTrans" cxnId="{844F3D31-B851-4136-BDF7-E31F73181B75}">
      <dgm:prSet/>
      <dgm:spPr/>
      <dgm:t>
        <a:bodyPr/>
        <a:lstStyle/>
        <a:p>
          <a:endParaRPr lang="en-US"/>
        </a:p>
      </dgm:t>
    </dgm:pt>
    <dgm:pt modelId="{372FBC97-7973-4D56-BFC5-65C930883474}" type="parTrans" cxnId="{844F3D31-B851-4136-BDF7-E31F73181B75}">
      <dgm:prSet/>
      <dgm:spPr/>
      <dgm:t>
        <a:bodyPr/>
        <a:lstStyle/>
        <a:p>
          <a:endParaRPr lang="en-US"/>
        </a:p>
      </dgm:t>
    </dgm:pt>
    <dgm:pt modelId="{1303A890-6A9D-48F8-84A5-201F501B5E25}">
      <dgm:prSet/>
      <dgm:spPr/>
      <dgm:t>
        <a:bodyPr/>
        <a:lstStyle/>
        <a:p>
          <a:pPr rtl="0"/>
          <a:r>
            <a:rPr lang="en-US" b="0" i="0" dirty="0"/>
            <a:t>Invoice completed BuySite workflow and is visible in AP System as a voucher</a:t>
          </a:r>
          <a:endParaRPr lang="en-US" dirty="0"/>
        </a:p>
      </dgm:t>
    </dgm:pt>
    <dgm:pt modelId="{1E8C26EC-1CC2-4697-91A1-7BC7D472E1BB}" type="sibTrans" cxnId="{E66B543F-2789-472A-A7D1-072D5966972D}">
      <dgm:prSet/>
      <dgm:spPr/>
      <dgm:t>
        <a:bodyPr/>
        <a:lstStyle/>
        <a:p>
          <a:endParaRPr lang="en-US"/>
        </a:p>
      </dgm:t>
    </dgm:pt>
    <dgm:pt modelId="{7B65C715-9B10-4B67-B5E0-5B237DBF7939}" type="parTrans" cxnId="{E66B543F-2789-472A-A7D1-072D5966972D}">
      <dgm:prSet/>
      <dgm:spPr/>
      <dgm:t>
        <a:bodyPr/>
        <a:lstStyle/>
        <a:p>
          <a:endParaRPr lang="en-US"/>
        </a:p>
      </dgm:t>
    </dgm:pt>
    <dgm:pt modelId="{00E956F3-63BE-4A3B-AC5D-B14A7979B62E}">
      <dgm:prSet/>
      <dgm:spPr/>
      <dgm:t>
        <a:bodyPr/>
        <a:lstStyle/>
        <a:p>
          <a:pPr rtl="0"/>
          <a:r>
            <a:rPr lang="en-US" dirty="0"/>
            <a:t>Paid</a:t>
          </a:r>
        </a:p>
      </dgm:t>
    </dgm:pt>
    <dgm:pt modelId="{50BDC126-471C-4040-9D2C-1C246B05DF5A}" type="sibTrans" cxnId="{F351B496-1A0C-46B6-AC8C-4BB95AAD1E87}">
      <dgm:prSet/>
      <dgm:spPr/>
      <dgm:t>
        <a:bodyPr/>
        <a:lstStyle/>
        <a:p>
          <a:endParaRPr lang="en-US"/>
        </a:p>
      </dgm:t>
    </dgm:pt>
    <dgm:pt modelId="{F3B70A24-27FB-45A7-B5D0-57AF16B5325C}" type="parTrans" cxnId="{F351B496-1A0C-46B6-AC8C-4BB95AAD1E87}">
      <dgm:prSet/>
      <dgm:spPr/>
      <dgm:t>
        <a:bodyPr/>
        <a:lstStyle/>
        <a:p>
          <a:endParaRPr lang="en-US"/>
        </a:p>
      </dgm:t>
    </dgm:pt>
    <dgm:pt modelId="{05B0F44D-44F5-4283-9675-030E045A1F7E}">
      <dgm:prSet/>
      <dgm:spPr/>
      <dgm:t>
        <a:bodyPr/>
        <a:lstStyle/>
        <a:p>
          <a:pPr rtl="0"/>
          <a:r>
            <a:rPr lang="en-US" b="0" i="0" dirty="0"/>
            <a:t>Payment is sent to the supplier</a:t>
          </a:r>
          <a:endParaRPr lang="en-US" dirty="0"/>
        </a:p>
      </dgm:t>
    </dgm:pt>
    <dgm:pt modelId="{5B881EAE-2953-42ED-BA23-6507AE6918BC}" type="sibTrans" cxnId="{6290AF08-659E-44A6-805C-87B6EDCAF272}">
      <dgm:prSet/>
      <dgm:spPr/>
      <dgm:t>
        <a:bodyPr/>
        <a:lstStyle/>
        <a:p>
          <a:endParaRPr lang="en-US"/>
        </a:p>
      </dgm:t>
    </dgm:pt>
    <dgm:pt modelId="{5AC6CFB1-80F3-44E5-8FF8-8C83CDF31134}" type="parTrans" cxnId="{6290AF08-659E-44A6-805C-87B6EDCAF272}">
      <dgm:prSet/>
      <dgm:spPr/>
      <dgm:t>
        <a:bodyPr/>
        <a:lstStyle/>
        <a:p>
          <a:endParaRPr lang="en-US"/>
        </a:p>
      </dgm:t>
    </dgm:pt>
    <dgm:pt modelId="{00289E84-7D80-47F5-9CAC-97AB9D76C1D4}">
      <dgm:prSet/>
      <dgm:spPr/>
      <dgm:t>
        <a:bodyPr/>
        <a:lstStyle/>
        <a:p>
          <a:pPr rtl="0"/>
          <a:r>
            <a:rPr lang="en-US" dirty="0"/>
            <a:t>Canceled</a:t>
          </a:r>
        </a:p>
      </dgm:t>
    </dgm:pt>
    <dgm:pt modelId="{C001151C-D1E8-48DC-BF8B-C675F373B0BE}" type="sibTrans" cxnId="{B126112C-481D-471D-9FCF-873810B776D6}">
      <dgm:prSet/>
      <dgm:spPr/>
      <dgm:t>
        <a:bodyPr/>
        <a:lstStyle/>
        <a:p>
          <a:endParaRPr lang="en-US"/>
        </a:p>
      </dgm:t>
    </dgm:pt>
    <dgm:pt modelId="{E0B5FBA3-D25B-4CF1-8E1A-A66FB292C27B}" type="parTrans" cxnId="{B126112C-481D-471D-9FCF-873810B776D6}">
      <dgm:prSet/>
      <dgm:spPr/>
      <dgm:t>
        <a:bodyPr/>
        <a:lstStyle/>
        <a:p>
          <a:endParaRPr lang="en-US"/>
        </a:p>
      </dgm:t>
    </dgm:pt>
    <dgm:pt modelId="{1578EBAC-7FCB-4B78-96DC-54084F46C6D6}">
      <dgm:prSet/>
      <dgm:spPr/>
      <dgm:t>
        <a:bodyPr/>
        <a:lstStyle/>
        <a:p>
          <a:pPr rtl="0"/>
          <a:r>
            <a:rPr lang="en-US" b="0" i="0" dirty="0"/>
            <a:t>Invoice was taken out of workflow and will no be paid</a:t>
          </a:r>
          <a:endParaRPr lang="en-US" dirty="0"/>
        </a:p>
      </dgm:t>
    </dgm:pt>
    <dgm:pt modelId="{5AFC361A-982A-455C-AAB1-472329DFEF45}" type="sibTrans" cxnId="{4B1FD779-A79A-49EC-9FAA-AC5CDC5C725E}">
      <dgm:prSet/>
      <dgm:spPr/>
      <dgm:t>
        <a:bodyPr/>
        <a:lstStyle/>
        <a:p>
          <a:endParaRPr lang="en-US"/>
        </a:p>
      </dgm:t>
    </dgm:pt>
    <dgm:pt modelId="{FCABE081-A0E8-4D3C-8935-C022D57B260E}" type="parTrans" cxnId="{4B1FD779-A79A-49EC-9FAA-AC5CDC5C725E}">
      <dgm:prSet/>
      <dgm:spPr/>
      <dgm:t>
        <a:bodyPr/>
        <a:lstStyle/>
        <a:p>
          <a:endParaRPr lang="en-US"/>
        </a:p>
      </dgm:t>
    </dgm:pt>
    <dgm:pt modelId="{EA55889B-8807-4DCB-89A2-15205EA170EC}" type="pres">
      <dgm:prSet presAssocID="{50CBD300-E543-4602-9509-1C394880C319}" presName="Name0" presStyleCnt="0">
        <dgm:presLayoutVars>
          <dgm:dir/>
          <dgm:animLvl val="lvl"/>
          <dgm:resizeHandles val="exact"/>
        </dgm:presLayoutVars>
      </dgm:prSet>
      <dgm:spPr/>
    </dgm:pt>
    <dgm:pt modelId="{4BE1F567-BCAB-44E5-8C94-7E56540C1322}" type="pres">
      <dgm:prSet presAssocID="{51EF7EA9-195B-4D3F-BE04-F9AB3A6EB564}" presName="linNode" presStyleCnt="0"/>
      <dgm:spPr/>
    </dgm:pt>
    <dgm:pt modelId="{DD0CB332-F698-4258-B69C-0506F5BC1C21}" type="pres">
      <dgm:prSet presAssocID="{51EF7EA9-195B-4D3F-BE04-F9AB3A6EB564}" presName="parentText" presStyleLbl="node1" presStyleIdx="0" presStyleCnt="4">
        <dgm:presLayoutVars>
          <dgm:chMax val="1"/>
          <dgm:bulletEnabled val="1"/>
        </dgm:presLayoutVars>
      </dgm:prSet>
      <dgm:spPr/>
    </dgm:pt>
    <dgm:pt modelId="{D6E4C953-1DFE-4664-A0E4-4449DDD7BED2}" type="pres">
      <dgm:prSet presAssocID="{51EF7EA9-195B-4D3F-BE04-F9AB3A6EB564}" presName="descendantText" presStyleLbl="alignAccFollowNode1" presStyleIdx="0" presStyleCnt="4">
        <dgm:presLayoutVars>
          <dgm:bulletEnabled val="1"/>
        </dgm:presLayoutVars>
      </dgm:prSet>
      <dgm:spPr/>
    </dgm:pt>
    <dgm:pt modelId="{DA63AE62-D3B2-456E-890D-CBC1EB03F6B4}" type="pres">
      <dgm:prSet presAssocID="{4799E87D-1265-4D06-86EA-7A782EBA771D}" presName="sp" presStyleCnt="0"/>
      <dgm:spPr/>
    </dgm:pt>
    <dgm:pt modelId="{874A6C54-0361-4EF7-8F5D-2BB8B98D426B}" type="pres">
      <dgm:prSet presAssocID="{FF25D59B-52BB-4030-BAD5-BB98C87F7BFB}" presName="linNode" presStyleCnt="0"/>
      <dgm:spPr/>
    </dgm:pt>
    <dgm:pt modelId="{9A0BD9AD-CEE3-4BA8-ADED-EDB731CAEB4B}" type="pres">
      <dgm:prSet presAssocID="{FF25D59B-52BB-4030-BAD5-BB98C87F7BFB}" presName="parentText" presStyleLbl="node1" presStyleIdx="1" presStyleCnt="4">
        <dgm:presLayoutVars>
          <dgm:chMax val="1"/>
          <dgm:bulletEnabled val="1"/>
        </dgm:presLayoutVars>
      </dgm:prSet>
      <dgm:spPr/>
    </dgm:pt>
    <dgm:pt modelId="{179511C1-E791-4009-965C-ED7DC4480FEA}" type="pres">
      <dgm:prSet presAssocID="{FF25D59B-52BB-4030-BAD5-BB98C87F7BFB}" presName="descendantText" presStyleLbl="alignAccFollowNode1" presStyleIdx="1" presStyleCnt="4">
        <dgm:presLayoutVars>
          <dgm:bulletEnabled val="1"/>
        </dgm:presLayoutVars>
      </dgm:prSet>
      <dgm:spPr/>
    </dgm:pt>
    <dgm:pt modelId="{67446ECB-46B8-401C-AEAC-036EDD495DEE}" type="pres">
      <dgm:prSet presAssocID="{A6815676-9F32-4AA4-8E9E-6D0E6FB9DBAC}" presName="sp" presStyleCnt="0"/>
      <dgm:spPr/>
    </dgm:pt>
    <dgm:pt modelId="{B991C88A-BE1F-4901-885D-1662A06A444C}" type="pres">
      <dgm:prSet presAssocID="{00E956F3-63BE-4A3B-AC5D-B14A7979B62E}" presName="linNode" presStyleCnt="0"/>
      <dgm:spPr/>
    </dgm:pt>
    <dgm:pt modelId="{219DB07E-300D-42DF-83F9-0D11814D605A}" type="pres">
      <dgm:prSet presAssocID="{00E956F3-63BE-4A3B-AC5D-B14A7979B62E}" presName="parentText" presStyleLbl="node1" presStyleIdx="2" presStyleCnt="4">
        <dgm:presLayoutVars>
          <dgm:chMax val="1"/>
          <dgm:bulletEnabled val="1"/>
        </dgm:presLayoutVars>
      </dgm:prSet>
      <dgm:spPr/>
    </dgm:pt>
    <dgm:pt modelId="{4D51F6B8-1509-4C86-BC19-93FEBB5E9784}" type="pres">
      <dgm:prSet presAssocID="{00E956F3-63BE-4A3B-AC5D-B14A7979B62E}" presName="descendantText" presStyleLbl="alignAccFollowNode1" presStyleIdx="2" presStyleCnt="4">
        <dgm:presLayoutVars>
          <dgm:bulletEnabled val="1"/>
        </dgm:presLayoutVars>
      </dgm:prSet>
      <dgm:spPr/>
    </dgm:pt>
    <dgm:pt modelId="{0BD309C8-A641-4194-B15B-7DB9551EE1B3}" type="pres">
      <dgm:prSet presAssocID="{50BDC126-471C-4040-9D2C-1C246B05DF5A}" presName="sp" presStyleCnt="0"/>
      <dgm:spPr/>
    </dgm:pt>
    <dgm:pt modelId="{514F69CB-F664-4004-806E-C6840C4051DE}" type="pres">
      <dgm:prSet presAssocID="{00289E84-7D80-47F5-9CAC-97AB9D76C1D4}" presName="linNode" presStyleCnt="0"/>
      <dgm:spPr/>
    </dgm:pt>
    <dgm:pt modelId="{4D986C8C-636D-4182-B638-712CB126C74D}" type="pres">
      <dgm:prSet presAssocID="{00289E84-7D80-47F5-9CAC-97AB9D76C1D4}" presName="parentText" presStyleLbl="node1" presStyleIdx="3" presStyleCnt="4">
        <dgm:presLayoutVars>
          <dgm:chMax val="1"/>
          <dgm:bulletEnabled val="1"/>
        </dgm:presLayoutVars>
      </dgm:prSet>
      <dgm:spPr/>
    </dgm:pt>
    <dgm:pt modelId="{E2816FB4-1416-4E97-962A-1DB22595F595}" type="pres">
      <dgm:prSet presAssocID="{00289E84-7D80-47F5-9CAC-97AB9D76C1D4}" presName="descendantText" presStyleLbl="alignAccFollowNode1" presStyleIdx="3" presStyleCnt="4">
        <dgm:presLayoutVars>
          <dgm:bulletEnabled val="1"/>
        </dgm:presLayoutVars>
      </dgm:prSet>
      <dgm:spPr/>
    </dgm:pt>
  </dgm:ptLst>
  <dgm:cxnLst>
    <dgm:cxn modelId="{704B3308-D305-458E-9802-B20D9F537D57}" type="presOf" srcId="{1578EBAC-7FCB-4B78-96DC-54084F46C6D6}" destId="{E2816FB4-1416-4E97-962A-1DB22595F595}" srcOrd="0" destOrd="0" presId="urn:microsoft.com/office/officeart/2005/8/layout/vList5"/>
    <dgm:cxn modelId="{6290AF08-659E-44A6-805C-87B6EDCAF272}" srcId="{00E956F3-63BE-4A3B-AC5D-B14A7979B62E}" destId="{05B0F44D-44F5-4283-9675-030E045A1F7E}" srcOrd="0" destOrd="0" parTransId="{5AC6CFB1-80F3-44E5-8FF8-8C83CDF31134}" sibTransId="{5B881EAE-2953-42ED-BA23-6507AE6918BC}"/>
    <dgm:cxn modelId="{643E1719-9AB4-4017-900F-584F83E7660C}" type="presOf" srcId="{09A0520D-703F-4470-A9C8-E1BD6F6B109E}" destId="{D6E4C953-1DFE-4664-A0E4-4449DDD7BED2}" srcOrd="0" destOrd="0" presId="urn:microsoft.com/office/officeart/2005/8/layout/vList5"/>
    <dgm:cxn modelId="{B126112C-481D-471D-9FCF-873810B776D6}" srcId="{50CBD300-E543-4602-9509-1C394880C319}" destId="{00289E84-7D80-47F5-9CAC-97AB9D76C1D4}" srcOrd="3" destOrd="0" parTransId="{E0B5FBA3-D25B-4CF1-8E1A-A66FB292C27B}" sibTransId="{C001151C-D1E8-48DC-BF8B-C675F373B0BE}"/>
    <dgm:cxn modelId="{844F3D31-B851-4136-BDF7-E31F73181B75}" srcId="{50CBD300-E543-4602-9509-1C394880C319}" destId="{FF25D59B-52BB-4030-BAD5-BB98C87F7BFB}" srcOrd="1" destOrd="0" parTransId="{372FBC97-7973-4D56-BFC5-65C930883474}" sibTransId="{A6815676-9F32-4AA4-8E9E-6D0E6FB9DBAC}"/>
    <dgm:cxn modelId="{E66B543F-2789-472A-A7D1-072D5966972D}" srcId="{FF25D59B-52BB-4030-BAD5-BB98C87F7BFB}" destId="{1303A890-6A9D-48F8-84A5-201F501B5E25}" srcOrd="0" destOrd="0" parTransId="{7B65C715-9B10-4B67-B5E0-5B237DBF7939}" sibTransId="{1E8C26EC-1CC2-4697-91A1-7BC7D472E1BB}"/>
    <dgm:cxn modelId="{48FD9F5C-5FA3-4DF1-A0A9-9AC2967C038B}" srcId="{51EF7EA9-195B-4D3F-BE04-F9AB3A6EB564}" destId="{09A0520D-703F-4470-A9C8-E1BD6F6B109E}" srcOrd="0" destOrd="0" parTransId="{45BA6BEB-8C61-43FD-AB31-E1BE05E9EB64}" sibTransId="{D1BF521D-0DEE-44A2-B82F-4B8F2F5974D2}"/>
    <dgm:cxn modelId="{187D3543-6151-43A5-A313-5BD4E79A6F31}" type="presOf" srcId="{00E956F3-63BE-4A3B-AC5D-B14A7979B62E}" destId="{219DB07E-300D-42DF-83F9-0D11814D605A}" srcOrd="0" destOrd="0" presId="urn:microsoft.com/office/officeart/2005/8/layout/vList5"/>
    <dgm:cxn modelId="{83146E54-7D53-4D10-82DC-FC951FEA2BFC}" type="presOf" srcId="{51EF7EA9-195B-4D3F-BE04-F9AB3A6EB564}" destId="{DD0CB332-F698-4258-B69C-0506F5BC1C21}" srcOrd="0" destOrd="0" presId="urn:microsoft.com/office/officeart/2005/8/layout/vList5"/>
    <dgm:cxn modelId="{4B1FD779-A79A-49EC-9FAA-AC5CDC5C725E}" srcId="{00289E84-7D80-47F5-9CAC-97AB9D76C1D4}" destId="{1578EBAC-7FCB-4B78-96DC-54084F46C6D6}" srcOrd="0" destOrd="0" parTransId="{FCABE081-A0E8-4D3C-8935-C022D57B260E}" sibTransId="{5AFC361A-982A-455C-AAB1-472329DFEF45}"/>
    <dgm:cxn modelId="{F351B496-1A0C-46B6-AC8C-4BB95AAD1E87}" srcId="{50CBD300-E543-4602-9509-1C394880C319}" destId="{00E956F3-63BE-4A3B-AC5D-B14A7979B62E}" srcOrd="2" destOrd="0" parTransId="{F3B70A24-27FB-45A7-B5D0-57AF16B5325C}" sibTransId="{50BDC126-471C-4040-9D2C-1C246B05DF5A}"/>
    <dgm:cxn modelId="{BCCA18BD-DD3E-478B-8595-B1852E65AC59}" srcId="{50CBD300-E543-4602-9509-1C394880C319}" destId="{51EF7EA9-195B-4D3F-BE04-F9AB3A6EB564}" srcOrd="0" destOrd="0" parTransId="{0CD31BB3-0DC5-4BDF-B081-88F99753EACC}" sibTransId="{4799E87D-1265-4D06-86EA-7A782EBA771D}"/>
    <dgm:cxn modelId="{0DF624C1-745C-443B-B427-31EF96B29474}" type="presOf" srcId="{FF25D59B-52BB-4030-BAD5-BB98C87F7BFB}" destId="{9A0BD9AD-CEE3-4BA8-ADED-EDB731CAEB4B}" srcOrd="0" destOrd="0" presId="urn:microsoft.com/office/officeart/2005/8/layout/vList5"/>
    <dgm:cxn modelId="{AC3E6DCC-7CA5-4737-9A68-220D9239F591}" type="presOf" srcId="{00289E84-7D80-47F5-9CAC-97AB9D76C1D4}" destId="{4D986C8C-636D-4182-B638-712CB126C74D}" srcOrd="0" destOrd="0" presId="urn:microsoft.com/office/officeart/2005/8/layout/vList5"/>
    <dgm:cxn modelId="{6B8EDACC-1F8D-4C3C-9103-0A8BD742E0C3}" type="presOf" srcId="{05B0F44D-44F5-4283-9675-030E045A1F7E}" destId="{4D51F6B8-1509-4C86-BC19-93FEBB5E9784}" srcOrd="0" destOrd="0" presId="urn:microsoft.com/office/officeart/2005/8/layout/vList5"/>
    <dgm:cxn modelId="{91A46BD4-811B-4FFE-8C19-5DEF9E0095D5}" type="presOf" srcId="{1303A890-6A9D-48F8-84A5-201F501B5E25}" destId="{179511C1-E791-4009-965C-ED7DC4480FEA}" srcOrd="0" destOrd="0" presId="urn:microsoft.com/office/officeart/2005/8/layout/vList5"/>
    <dgm:cxn modelId="{C94AFCEB-0BD1-42E0-B6DB-EEA8631D6527}" type="presOf" srcId="{50CBD300-E543-4602-9509-1C394880C319}" destId="{EA55889B-8807-4DCB-89A2-15205EA170EC}" srcOrd="0" destOrd="0" presId="urn:microsoft.com/office/officeart/2005/8/layout/vList5"/>
    <dgm:cxn modelId="{68F0042D-685A-4909-BFAA-2B25598E7F45}" type="presParOf" srcId="{EA55889B-8807-4DCB-89A2-15205EA170EC}" destId="{4BE1F567-BCAB-44E5-8C94-7E56540C1322}" srcOrd="0" destOrd="0" presId="urn:microsoft.com/office/officeart/2005/8/layout/vList5"/>
    <dgm:cxn modelId="{21545742-9AEC-419D-AE49-A494A5471530}" type="presParOf" srcId="{4BE1F567-BCAB-44E5-8C94-7E56540C1322}" destId="{DD0CB332-F698-4258-B69C-0506F5BC1C21}" srcOrd="0" destOrd="0" presId="urn:microsoft.com/office/officeart/2005/8/layout/vList5"/>
    <dgm:cxn modelId="{9F6D4296-F1F7-40AA-BEDD-3501D24A64B4}" type="presParOf" srcId="{4BE1F567-BCAB-44E5-8C94-7E56540C1322}" destId="{D6E4C953-1DFE-4664-A0E4-4449DDD7BED2}" srcOrd="1" destOrd="0" presId="urn:microsoft.com/office/officeart/2005/8/layout/vList5"/>
    <dgm:cxn modelId="{E578415C-6909-474B-A89B-39BCEADF741C}" type="presParOf" srcId="{EA55889B-8807-4DCB-89A2-15205EA170EC}" destId="{DA63AE62-D3B2-456E-890D-CBC1EB03F6B4}" srcOrd="1" destOrd="0" presId="urn:microsoft.com/office/officeart/2005/8/layout/vList5"/>
    <dgm:cxn modelId="{CEFA9A43-1DD6-48B6-8743-098DFD7CABD2}" type="presParOf" srcId="{EA55889B-8807-4DCB-89A2-15205EA170EC}" destId="{874A6C54-0361-4EF7-8F5D-2BB8B98D426B}" srcOrd="2" destOrd="0" presId="urn:microsoft.com/office/officeart/2005/8/layout/vList5"/>
    <dgm:cxn modelId="{3BB327AC-5995-49D6-BE0A-03045CE1FE39}" type="presParOf" srcId="{874A6C54-0361-4EF7-8F5D-2BB8B98D426B}" destId="{9A0BD9AD-CEE3-4BA8-ADED-EDB731CAEB4B}" srcOrd="0" destOrd="0" presId="urn:microsoft.com/office/officeart/2005/8/layout/vList5"/>
    <dgm:cxn modelId="{E0765F46-F091-42A5-9874-F97CF373A547}" type="presParOf" srcId="{874A6C54-0361-4EF7-8F5D-2BB8B98D426B}" destId="{179511C1-E791-4009-965C-ED7DC4480FEA}" srcOrd="1" destOrd="0" presId="urn:microsoft.com/office/officeart/2005/8/layout/vList5"/>
    <dgm:cxn modelId="{79E3C285-6BB6-438E-9815-E7215DD49CD3}" type="presParOf" srcId="{EA55889B-8807-4DCB-89A2-15205EA170EC}" destId="{67446ECB-46B8-401C-AEAC-036EDD495DEE}" srcOrd="3" destOrd="0" presId="urn:microsoft.com/office/officeart/2005/8/layout/vList5"/>
    <dgm:cxn modelId="{E58CD09F-B562-4932-96E5-B0A57AA57572}" type="presParOf" srcId="{EA55889B-8807-4DCB-89A2-15205EA170EC}" destId="{B991C88A-BE1F-4901-885D-1662A06A444C}" srcOrd="4" destOrd="0" presId="urn:microsoft.com/office/officeart/2005/8/layout/vList5"/>
    <dgm:cxn modelId="{0046E796-BBC7-48B8-AF84-3618F4603ED5}" type="presParOf" srcId="{B991C88A-BE1F-4901-885D-1662A06A444C}" destId="{219DB07E-300D-42DF-83F9-0D11814D605A}" srcOrd="0" destOrd="0" presId="urn:microsoft.com/office/officeart/2005/8/layout/vList5"/>
    <dgm:cxn modelId="{37DF2550-181E-470A-83A6-682C9A51710E}" type="presParOf" srcId="{B991C88A-BE1F-4901-885D-1662A06A444C}" destId="{4D51F6B8-1509-4C86-BC19-93FEBB5E9784}" srcOrd="1" destOrd="0" presId="urn:microsoft.com/office/officeart/2005/8/layout/vList5"/>
    <dgm:cxn modelId="{29CDADB0-F62A-476F-9262-968B0D118DE2}" type="presParOf" srcId="{EA55889B-8807-4DCB-89A2-15205EA170EC}" destId="{0BD309C8-A641-4194-B15B-7DB9551EE1B3}" srcOrd="5" destOrd="0" presId="urn:microsoft.com/office/officeart/2005/8/layout/vList5"/>
    <dgm:cxn modelId="{B6E239DE-FD02-4C86-BA86-E79D4E68E9F0}" type="presParOf" srcId="{EA55889B-8807-4DCB-89A2-15205EA170EC}" destId="{514F69CB-F664-4004-806E-C6840C4051DE}" srcOrd="6" destOrd="0" presId="urn:microsoft.com/office/officeart/2005/8/layout/vList5"/>
    <dgm:cxn modelId="{97E81FAF-DC03-47A2-9FE7-EE519F52F36D}" type="presParOf" srcId="{514F69CB-F664-4004-806E-C6840C4051DE}" destId="{4D986C8C-636D-4182-B638-712CB126C74D}" srcOrd="0" destOrd="0" presId="urn:microsoft.com/office/officeart/2005/8/layout/vList5"/>
    <dgm:cxn modelId="{6C8DF0CC-76FA-44C9-A995-AAF01405D446}" type="presParOf" srcId="{514F69CB-F664-4004-806E-C6840C4051DE}" destId="{E2816FB4-1416-4E97-962A-1DB22595F59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EB578B-ECF6-422E-A534-F9401A5DE79E}" type="doc">
      <dgm:prSet loTypeId="urn:microsoft.com/office/officeart/2005/8/layout/hList2" loCatId="list" qsTypeId="urn:microsoft.com/office/officeart/2005/8/quickstyle/simple1" qsCatId="simple" csTypeId="urn:microsoft.com/office/officeart/2005/8/colors/accent0_3" csCatId="mainScheme" phldr="1"/>
      <dgm:spPr/>
      <dgm:t>
        <a:bodyPr/>
        <a:lstStyle/>
        <a:p>
          <a:endParaRPr lang="en-US"/>
        </a:p>
      </dgm:t>
    </dgm:pt>
    <dgm:pt modelId="{2C186558-4B41-4B9E-AC92-0E5D9D2B2E21}">
      <dgm:prSet/>
      <dgm:spPr/>
      <dgm:t>
        <a:bodyPr/>
        <a:lstStyle/>
        <a:p>
          <a:pPr rtl="0"/>
          <a:r>
            <a:rPr lang="en-US" dirty="0"/>
            <a:t>Requisitioner</a:t>
          </a:r>
        </a:p>
      </dgm:t>
    </dgm:pt>
    <dgm:pt modelId="{4574D293-0E81-4417-B7E7-BA3FB1C0840A}" type="parTrans" cxnId="{8D67401E-F3CA-4F95-B4B4-73EF853CDE53}">
      <dgm:prSet/>
      <dgm:spPr/>
      <dgm:t>
        <a:bodyPr/>
        <a:lstStyle/>
        <a:p>
          <a:endParaRPr lang="en-US"/>
        </a:p>
      </dgm:t>
    </dgm:pt>
    <dgm:pt modelId="{1A8D92CA-9CD4-4D81-A558-002475BFD5EB}" type="sibTrans" cxnId="{8D67401E-F3CA-4F95-B4B4-73EF853CDE53}">
      <dgm:prSet/>
      <dgm:spPr/>
      <dgm:t>
        <a:bodyPr/>
        <a:lstStyle/>
        <a:p>
          <a:endParaRPr lang="en-US"/>
        </a:p>
      </dgm:t>
    </dgm:pt>
    <dgm:pt modelId="{618EEF12-8914-4F7A-87FF-6667763293E7}">
      <dgm:prSet/>
      <dgm:spPr/>
      <dgm:t>
        <a:bodyPr/>
        <a:lstStyle/>
        <a:p>
          <a:pPr rtl="0"/>
          <a:r>
            <a:rPr lang="en-US" b="0" i="0" dirty="0"/>
            <a:t>Full-time Benefits Eligible Employees </a:t>
          </a:r>
          <a:endParaRPr lang="en-US" dirty="0"/>
        </a:p>
      </dgm:t>
    </dgm:pt>
    <dgm:pt modelId="{EF4FBDC7-537F-4C23-B7DE-1C47951177AA}" type="parTrans" cxnId="{742A31BC-8670-475F-8027-1523010B29A0}">
      <dgm:prSet/>
      <dgm:spPr/>
      <dgm:t>
        <a:bodyPr/>
        <a:lstStyle/>
        <a:p>
          <a:endParaRPr lang="en-US"/>
        </a:p>
      </dgm:t>
    </dgm:pt>
    <dgm:pt modelId="{D2BDF54B-76C9-41AE-B8B8-B902A322E227}" type="sibTrans" cxnId="{742A31BC-8670-475F-8027-1523010B29A0}">
      <dgm:prSet/>
      <dgm:spPr/>
      <dgm:t>
        <a:bodyPr/>
        <a:lstStyle/>
        <a:p>
          <a:endParaRPr lang="en-US"/>
        </a:p>
      </dgm:t>
    </dgm:pt>
    <dgm:pt modelId="{8165119E-543F-4BD8-88B7-AD10BBEC2E27}">
      <dgm:prSet/>
      <dgm:spPr/>
      <dgm:t>
        <a:bodyPr/>
        <a:lstStyle/>
        <a:p>
          <a:pPr rtl="0"/>
          <a:r>
            <a:rPr lang="en-US"/>
            <a:t>Select items for purchasing</a:t>
          </a:r>
        </a:p>
      </dgm:t>
    </dgm:pt>
    <dgm:pt modelId="{CC31ACA2-D7AB-4871-B460-9626F38E8E7A}" type="parTrans" cxnId="{602A7084-14E1-487D-A046-EAA3C0B5CF89}">
      <dgm:prSet/>
      <dgm:spPr/>
      <dgm:t>
        <a:bodyPr/>
        <a:lstStyle/>
        <a:p>
          <a:endParaRPr lang="en-US"/>
        </a:p>
      </dgm:t>
    </dgm:pt>
    <dgm:pt modelId="{607FE675-A947-4DFF-A55B-DA839636FB8C}" type="sibTrans" cxnId="{602A7084-14E1-487D-A046-EAA3C0B5CF89}">
      <dgm:prSet/>
      <dgm:spPr/>
      <dgm:t>
        <a:bodyPr/>
        <a:lstStyle/>
        <a:p>
          <a:endParaRPr lang="en-US"/>
        </a:p>
      </dgm:t>
    </dgm:pt>
    <dgm:pt modelId="{212D6DC8-0EE7-44F4-879E-7DBEBCC7B806}">
      <dgm:prSet/>
      <dgm:spPr/>
      <dgm:t>
        <a:bodyPr/>
        <a:lstStyle/>
        <a:p>
          <a:pPr rtl="0"/>
          <a:r>
            <a:rPr lang="en-US"/>
            <a:t>Fills out required fields</a:t>
          </a:r>
        </a:p>
      </dgm:t>
    </dgm:pt>
    <dgm:pt modelId="{F995B035-F08E-4B67-92C5-1B0A1439B4B2}" type="parTrans" cxnId="{EE698784-9261-468E-9EEC-B436FC5DC2B5}">
      <dgm:prSet/>
      <dgm:spPr/>
      <dgm:t>
        <a:bodyPr/>
        <a:lstStyle/>
        <a:p>
          <a:endParaRPr lang="en-US"/>
        </a:p>
      </dgm:t>
    </dgm:pt>
    <dgm:pt modelId="{FA8D5C32-674D-4CEF-96CC-AC0A682E78BB}" type="sibTrans" cxnId="{EE698784-9261-468E-9EEC-B436FC5DC2B5}">
      <dgm:prSet/>
      <dgm:spPr/>
      <dgm:t>
        <a:bodyPr/>
        <a:lstStyle/>
        <a:p>
          <a:endParaRPr lang="en-US"/>
        </a:p>
      </dgm:t>
    </dgm:pt>
    <dgm:pt modelId="{ABA466B0-08A1-4F39-9593-D29AA7BFC4E3}">
      <dgm:prSet/>
      <dgm:spPr/>
      <dgm:t>
        <a:bodyPr/>
        <a:lstStyle/>
        <a:p>
          <a:pPr rtl="0"/>
          <a:r>
            <a:rPr lang="en-US" dirty="0"/>
            <a:t>Submits requisitions</a:t>
          </a:r>
        </a:p>
      </dgm:t>
    </dgm:pt>
    <dgm:pt modelId="{9CCED7E1-6F50-4A12-9C36-C75FE59D146C}" type="parTrans" cxnId="{67C2411F-8E73-40C0-A4E7-FF9D52923B5D}">
      <dgm:prSet/>
      <dgm:spPr/>
      <dgm:t>
        <a:bodyPr/>
        <a:lstStyle/>
        <a:p>
          <a:endParaRPr lang="en-US"/>
        </a:p>
      </dgm:t>
    </dgm:pt>
    <dgm:pt modelId="{CDFB5C5A-C85B-42AC-9320-E0AF94506997}" type="sibTrans" cxnId="{67C2411F-8E73-40C0-A4E7-FF9D52923B5D}">
      <dgm:prSet/>
      <dgm:spPr/>
      <dgm:t>
        <a:bodyPr/>
        <a:lstStyle/>
        <a:p>
          <a:endParaRPr lang="en-US"/>
        </a:p>
      </dgm:t>
    </dgm:pt>
    <dgm:pt modelId="{5ECD5979-2A94-47F8-BBF1-47FCC9F511D2}">
      <dgm:prSet/>
      <dgm:spPr/>
      <dgm:t>
        <a:bodyPr/>
        <a:lstStyle/>
        <a:p>
          <a:pPr rtl="0"/>
          <a:r>
            <a:rPr lang="en-US"/>
            <a:t>Approvers</a:t>
          </a:r>
        </a:p>
      </dgm:t>
    </dgm:pt>
    <dgm:pt modelId="{7A9F71F9-4B83-4CE3-8ED5-11A30ACB64AC}" type="parTrans" cxnId="{1F2130F3-2203-44F5-A3BE-697E4EBAD480}">
      <dgm:prSet/>
      <dgm:spPr/>
      <dgm:t>
        <a:bodyPr/>
        <a:lstStyle/>
        <a:p>
          <a:endParaRPr lang="en-US"/>
        </a:p>
      </dgm:t>
    </dgm:pt>
    <dgm:pt modelId="{494933B2-EAE0-407A-9633-37BCEC8D00A1}" type="sibTrans" cxnId="{1F2130F3-2203-44F5-A3BE-697E4EBAD480}">
      <dgm:prSet/>
      <dgm:spPr/>
      <dgm:t>
        <a:bodyPr/>
        <a:lstStyle/>
        <a:p>
          <a:endParaRPr lang="en-US"/>
        </a:p>
      </dgm:t>
    </dgm:pt>
    <dgm:pt modelId="{C9C1CDB9-37BC-4405-9159-C5D69AEE0059}">
      <dgm:prSet/>
      <dgm:spPr/>
      <dgm:t>
        <a:bodyPr/>
        <a:lstStyle/>
        <a:p>
          <a:pPr rtl="0"/>
          <a:r>
            <a:rPr lang="en-US" b="0" i="0"/>
            <a:t>Authorized Signers</a:t>
          </a:r>
          <a:endParaRPr lang="en-US"/>
        </a:p>
      </dgm:t>
    </dgm:pt>
    <dgm:pt modelId="{034B61BD-4828-4503-B2CD-6359D068D6C2}" type="parTrans" cxnId="{9610900B-EB8B-461A-86C6-E2C721E903FA}">
      <dgm:prSet/>
      <dgm:spPr/>
      <dgm:t>
        <a:bodyPr/>
        <a:lstStyle/>
        <a:p>
          <a:endParaRPr lang="en-US"/>
        </a:p>
      </dgm:t>
    </dgm:pt>
    <dgm:pt modelId="{3B3ACE32-4151-4677-BE5C-3D8C8399C5E1}" type="sibTrans" cxnId="{9610900B-EB8B-461A-86C6-E2C721E903FA}">
      <dgm:prSet/>
      <dgm:spPr/>
      <dgm:t>
        <a:bodyPr/>
        <a:lstStyle/>
        <a:p>
          <a:endParaRPr lang="en-US"/>
        </a:p>
      </dgm:t>
    </dgm:pt>
    <dgm:pt modelId="{D31AE273-718C-4E4A-AD3F-3641A377E7ED}">
      <dgm:prSet/>
      <dgm:spPr/>
      <dgm:t>
        <a:bodyPr/>
        <a:lstStyle/>
        <a:p>
          <a:pPr rtl="0"/>
          <a:r>
            <a:rPr lang="en-US"/>
            <a:t>Reviews requisitions</a:t>
          </a:r>
        </a:p>
      </dgm:t>
    </dgm:pt>
    <dgm:pt modelId="{9CDE326E-8FF2-4D0C-8D97-7F7522473399}" type="parTrans" cxnId="{6398F263-FB46-43E4-9A01-531C2080BDF0}">
      <dgm:prSet/>
      <dgm:spPr/>
      <dgm:t>
        <a:bodyPr/>
        <a:lstStyle/>
        <a:p>
          <a:endParaRPr lang="en-US"/>
        </a:p>
      </dgm:t>
    </dgm:pt>
    <dgm:pt modelId="{66A85BD3-0B71-4D26-BDC1-9C850F2E6DED}" type="sibTrans" cxnId="{6398F263-FB46-43E4-9A01-531C2080BDF0}">
      <dgm:prSet/>
      <dgm:spPr/>
      <dgm:t>
        <a:bodyPr/>
        <a:lstStyle/>
        <a:p>
          <a:endParaRPr lang="en-US"/>
        </a:p>
      </dgm:t>
    </dgm:pt>
    <dgm:pt modelId="{BF3AF386-ADD7-4563-A333-F3A7FCCD89FF}">
      <dgm:prSet/>
      <dgm:spPr/>
      <dgm:t>
        <a:bodyPr/>
        <a:lstStyle/>
        <a:p>
          <a:pPr rtl="0"/>
          <a:r>
            <a:rPr lang="en-US"/>
            <a:t>Approves/rejects as appropriate</a:t>
          </a:r>
        </a:p>
      </dgm:t>
    </dgm:pt>
    <dgm:pt modelId="{4EC96624-2804-4097-8D86-653E322F381B}" type="parTrans" cxnId="{1252DDB6-AA8B-499D-B641-C146225E7B87}">
      <dgm:prSet/>
      <dgm:spPr/>
      <dgm:t>
        <a:bodyPr/>
        <a:lstStyle/>
        <a:p>
          <a:endParaRPr lang="en-US"/>
        </a:p>
      </dgm:t>
    </dgm:pt>
    <dgm:pt modelId="{08ADFE2D-50DD-4A9A-8DB1-0354DEE151D8}" type="sibTrans" cxnId="{1252DDB6-AA8B-499D-B641-C146225E7B87}">
      <dgm:prSet/>
      <dgm:spPr/>
      <dgm:t>
        <a:bodyPr/>
        <a:lstStyle/>
        <a:p>
          <a:endParaRPr lang="en-US"/>
        </a:p>
      </dgm:t>
    </dgm:pt>
    <dgm:pt modelId="{C233FB8C-E543-4807-B999-8F0882EA5FDB}" type="pres">
      <dgm:prSet presAssocID="{7FEB578B-ECF6-422E-A534-F9401A5DE79E}" presName="linearFlow" presStyleCnt="0">
        <dgm:presLayoutVars>
          <dgm:dir/>
          <dgm:animLvl val="lvl"/>
          <dgm:resizeHandles/>
        </dgm:presLayoutVars>
      </dgm:prSet>
      <dgm:spPr/>
    </dgm:pt>
    <dgm:pt modelId="{1A0D75DE-31E8-4042-90F8-BE2AB7C05915}" type="pres">
      <dgm:prSet presAssocID="{2C186558-4B41-4B9E-AC92-0E5D9D2B2E21}" presName="compositeNode" presStyleCnt="0">
        <dgm:presLayoutVars>
          <dgm:bulletEnabled val="1"/>
        </dgm:presLayoutVars>
      </dgm:prSet>
      <dgm:spPr/>
    </dgm:pt>
    <dgm:pt modelId="{0AA42427-9FDE-4B4D-B4A4-3D41CEB80DE5}" type="pres">
      <dgm:prSet presAssocID="{2C186558-4B41-4B9E-AC92-0E5D9D2B2E21}" presName="imag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roup with solid fill"/>
        </a:ext>
      </dgm:extLst>
    </dgm:pt>
    <dgm:pt modelId="{6298A32C-D8E7-4189-990D-51599572F1B3}" type="pres">
      <dgm:prSet presAssocID="{2C186558-4B41-4B9E-AC92-0E5D9D2B2E21}" presName="childNode" presStyleLbl="node1" presStyleIdx="0" presStyleCnt="2">
        <dgm:presLayoutVars>
          <dgm:bulletEnabled val="1"/>
        </dgm:presLayoutVars>
      </dgm:prSet>
      <dgm:spPr/>
    </dgm:pt>
    <dgm:pt modelId="{CAEB33B4-B831-4990-B763-08AA75081AC2}" type="pres">
      <dgm:prSet presAssocID="{2C186558-4B41-4B9E-AC92-0E5D9D2B2E21}" presName="parentNode" presStyleLbl="revTx" presStyleIdx="0" presStyleCnt="2">
        <dgm:presLayoutVars>
          <dgm:chMax val="0"/>
          <dgm:bulletEnabled val="1"/>
        </dgm:presLayoutVars>
      </dgm:prSet>
      <dgm:spPr/>
    </dgm:pt>
    <dgm:pt modelId="{3058D6D6-0F4B-411D-A96B-81749BA1F128}" type="pres">
      <dgm:prSet presAssocID="{1A8D92CA-9CD4-4D81-A558-002475BFD5EB}" presName="sibTrans" presStyleCnt="0"/>
      <dgm:spPr/>
    </dgm:pt>
    <dgm:pt modelId="{3F1BF97D-08C4-4639-846B-4C4F27411399}" type="pres">
      <dgm:prSet presAssocID="{5ECD5979-2A94-47F8-BBF1-47FCC9F511D2}" presName="compositeNode" presStyleCnt="0">
        <dgm:presLayoutVars>
          <dgm:bulletEnabled val="1"/>
        </dgm:presLayoutVars>
      </dgm:prSet>
      <dgm:spPr/>
    </dgm:pt>
    <dgm:pt modelId="{4D8C0996-DE38-4FCE-81AD-7DCE6D55987B}" type="pres">
      <dgm:prSet presAssocID="{5ECD5979-2A94-47F8-BBF1-47FCC9F511D2}" presName="image" presStyleLbl="fgImgPlac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Inbox Check with solid fill"/>
        </a:ext>
      </dgm:extLst>
    </dgm:pt>
    <dgm:pt modelId="{5E570793-FE7D-48C4-9F85-6555A5C9AEF0}" type="pres">
      <dgm:prSet presAssocID="{5ECD5979-2A94-47F8-BBF1-47FCC9F511D2}" presName="childNode" presStyleLbl="node1" presStyleIdx="1" presStyleCnt="2">
        <dgm:presLayoutVars>
          <dgm:bulletEnabled val="1"/>
        </dgm:presLayoutVars>
      </dgm:prSet>
      <dgm:spPr/>
    </dgm:pt>
    <dgm:pt modelId="{3F8D067E-9876-49BF-A9BB-9525D2ADDB65}" type="pres">
      <dgm:prSet presAssocID="{5ECD5979-2A94-47F8-BBF1-47FCC9F511D2}" presName="parentNode" presStyleLbl="revTx" presStyleIdx="1" presStyleCnt="2">
        <dgm:presLayoutVars>
          <dgm:chMax val="0"/>
          <dgm:bulletEnabled val="1"/>
        </dgm:presLayoutVars>
      </dgm:prSet>
      <dgm:spPr/>
    </dgm:pt>
  </dgm:ptLst>
  <dgm:cxnLst>
    <dgm:cxn modelId="{13825C07-148A-4E45-9C43-D99A52054900}" type="presOf" srcId="{618EEF12-8914-4F7A-87FF-6667763293E7}" destId="{6298A32C-D8E7-4189-990D-51599572F1B3}" srcOrd="0" destOrd="0" presId="urn:microsoft.com/office/officeart/2005/8/layout/hList2"/>
    <dgm:cxn modelId="{9610900B-EB8B-461A-86C6-E2C721E903FA}" srcId="{5ECD5979-2A94-47F8-BBF1-47FCC9F511D2}" destId="{C9C1CDB9-37BC-4405-9159-C5D69AEE0059}" srcOrd="0" destOrd="0" parTransId="{034B61BD-4828-4503-B2CD-6359D068D6C2}" sibTransId="{3B3ACE32-4151-4677-BE5C-3D8C8399C5E1}"/>
    <dgm:cxn modelId="{50858C0F-AC01-40C6-A1E5-0927C8D4341B}" type="presOf" srcId="{7FEB578B-ECF6-422E-A534-F9401A5DE79E}" destId="{C233FB8C-E543-4807-B999-8F0882EA5FDB}" srcOrd="0" destOrd="0" presId="urn:microsoft.com/office/officeart/2005/8/layout/hList2"/>
    <dgm:cxn modelId="{8D67401E-F3CA-4F95-B4B4-73EF853CDE53}" srcId="{7FEB578B-ECF6-422E-A534-F9401A5DE79E}" destId="{2C186558-4B41-4B9E-AC92-0E5D9D2B2E21}" srcOrd="0" destOrd="0" parTransId="{4574D293-0E81-4417-B7E7-BA3FB1C0840A}" sibTransId="{1A8D92CA-9CD4-4D81-A558-002475BFD5EB}"/>
    <dgm:cxn modelId="{67C2411F-8E73-40C0-A4E7-FF9D52923B5D}" srcId="{618EEF12-8914-4F7A-87FF-6667763293E7}" destId="{ABA466B0-08A1-4F39-9593-D29AA7BFC4E3}" srcOrd="2" destOrd="0" parTransId="{9CCED7E1-6F50-4A12-9C36-C75FE59D146C}" sibTransId="{CDFB5C5A-C85B-42AC-9320-E0AF94506997}"/>
    <dgm:cxn modelId="{B7FCE831-53AD-4E6C-8CF4-0DA505EF9F5B}" type="presOf" srcId="{2C186558-4B41-4B9E-AC92-0E5D9D2B2E21}" destId="{CAEB33B4-B831-4990-B763-08AA75081AC2}" srcOrd="0" destOrd="0" presId="urn:microsoft.com/office/officeart/2005/8/layout/hList2"/>
    <dgm:cxn modelId="{6398F263-FB46-43E4-9A01-531C2080BDF0}" srcId="{C9C1CDB9-37BC-4405-9159-C5D69AEE0059}" destId="{D31AE273-718C-4E4A-AD3F-3641A377E7ED}" srcOrd="0" destOrd="0" parTransId="{9CDE326E-8FF2-4D0C-8D97-7F7522473399}" sibTransId="{66A85BD3-0B71-4D26-BDC1-9C850F2E6DED}"/>
    <dgm:cxn modelId="{1B525F72-389B-417B-8384-698E6C5D3BB2}" type="presOf" srcId="{BF3AF386-ADD7-4563-A333-F3A7FCCD89FF}" destId="{5E570793-FE7D-48C4-9F85-6555A5C9AEF0}" srcOrd="0" destOrd="2" presId="urn:microsoft.com/office/officeart/2005/8/layout/hList2"/>
    <dgm:cxn modelId="{6908937A-E021-4F16-8B33-E7F64A9F0331}" type="presOf" srcId="{D31AE273-718C-4E4A-AD3F-3641A377E7ED}" destId="{5E570793-FE7D-48C4-9F85-6555A5C9AEF0}" srcOrd="0" destOrd="1" presId="urn:microsoft.com/office/officeart/2005/8/layout/hList2"/>
    <dgm:cxn modelId="{0C772E81-C0DE-4D17-9BBE-EAFB2EA9487D}" type="presOf" srcId="{8165119E-543F-4BD8-88B7-AD10BBEC2E27}" destId="{6298A32C-D8E7-4189-990D-51599572F1B3}" srcOrd="0" destOrd="1" presId="urn:microsoft.com/office/officeart/2005/8/layout/hList2"/>
    <dgm:cxn modelId="{602A7084-14E1-487D-A046-EAA3C0B5CF89}" srcId="{618EEF12-8914-4F7A-87FF-6667763293E7}" destId="{8165119E-543F-4BD8-88B7-AD10BBEC2E27}" srcOrd="0" destOrd="0" parTransId="{CC31ACA2-D7AB-4871-B460-9626F38E8E7A}" sibTransId="{607FE675-A947-4DFF-A55B-DA839636FB8C}"/>
    <dgm:cxn modelId="{EE698784-9261-468E-9EEC-B436FC5DC2B5}" srcId="{618EEF12-8914-4F7A-87FF-6667763293E7}" destId="{212D6DC8-0EE7-44F4-879E-7DBEBCC7B806}" srcOrd="1" destOrd="0" parTransId="{F995B035-F08E-4B67-92C5-1B0A1439B4B2}" sibTransId="{FA8D5C32-674D-4CEF-96CC-AC0A682E78BB}"/>
    <dgm:cxn modelId="{065C199A-9CC7-417C-9993-C01CF551C307}" type="presOf" srcId="{C9C1CDB9-37BC-4405-9159-C5D69AEE0059}" destId="{5E570793-FE7D-48C4-9F85-6555A5C9AEF0}" srcOrd="0" destOrd="0" presId="urn:microsoft.com/office/officeart/2005/8/layout/hList2"/>
    <dgm:cxn modelId="{09FBC4AD-4D07-4AFF-9808-13BDAF9C2DE8}" type="presOf" srcId="{ABA466B0-08A1-4F39-9593-D29AA7BFC4E3}" destId="{6298A32C-D8E7-4189-990D-51599572F1B3}" srcOrd="0" destOrd="3" presId="urn:microsoft.com/office/officeart/2005/8/layout/hList2"/>
    <dgm:cxn modelId="{1252DDB6-AA8B-499D-B641-C146225E7B87}" srcId="{C9C1CDB9-37BC-4405-9159-C5D69AEE0059}" destId="{BF3AF386-ADD7-4563-A333-F3A7FCCD89FF}" srcOrd="1" destOrd="0" parTransId="{4EC96624-2804-4097-8D86-653E322F381B}" sibTransId="{08ADFE2D-50DD-4A9A-8DB1-0354DEE151D8}"/>
    <dgm:cxn modelId="{742A31BC-8670-475F-8027-1523010B29A0}" srcId="{2C186558-4B41-4B9E-AC92-0E5D9D2B2E21}" destId="{618EEF12-8914-4F7A-87FF-6667763293E7}" srcOrd="0" destOrd="0" parTransId="{EF4FBDC7-537F-4C23-B7DE-1C47951177AA}" sibTransId="{D2BDF54B-76C9-41AE-B8B8-B902A322E227}"/>
    <dgm:cxn modelId="{2CA634BE-EFC7-40C9-8903-747F627DE859}" type="presOf" srcId="{5ECD5979-2A94-47F8-BBF1-47FCC9F511D2}" destId="{3F8D067E-9876-49BF-A9BB-9525D2ADDB65}" srcOrd="0" destOrd="0" presId="urn:microsoft.com/office/officeart/2005/8/layout/hList2"/>
    <dgm:cxn modelId="{6764B6CC-74DB-4F21-9A92-902FB018871D}" type="presOf" srcId="{212D6DC8-0EE7-44F4-879E-7DBEBCC7B806}" destId="{6298A32C-D8E7-4189-990D-51599572F1B3}" srcOrd="0" destOrd="2" presId="urn:microsoft.com/office/officeart/2005/8/layout/hList2"/>
    <dgm:cxn modelId="{1F2130F3-2203-44F5-A3BE-697E4EBAD480}" srcId="{7FEB578B-ECF6-422E-A534-F9401A5DE79E}" destId="{5ECD5979-2A94-47F8-BBF1-47FCC9F511D2}" srcOrd="1" destOrd="0" parTransId="{7A9F71F9-4B83-4CE3-8ED5-11A30ACB64AC}" sibTransId="{494933B2-EAE0-407A-9633-37BCEC8D00A1}"/>
    <dgm:cxn modelId="{1D2B2778-F701-40E3-A134-F3148AD8F61F}" type="presParOf" srcId="{C233FB8C-E543-4807-B999-8F0882EA5FDB}" destId="{1A0D75DE-31E8-4042-90F8-BE2AB7C05915}" srcOrd="0" destOrd="0" presId="urn:microsoft.com/office/officeart/2005/8/layout/hList2"/>
    <dgm:cxn modelId="{A3E3A4B7-3435-4689-B8DF-A5F827516475}" type="presParOf" srcId="{1A0D75DE-31E8-4042-90F8-BE2AB7C05915}" destId="{0AA42427-9FDE-4B4D-B4A4-3D41CEB80DE5}" srcOrd="0" destOrd="0" presId="urn:microsoft.com/office/officeart/2005/8/layout/hList2"/>
    <dgm:cxn modelId="{1CB9169E-60AC-4AEA-B46F-C753B923450C}" type="presParOf" srcId="{1A0D75DE-31E8-4042-90F8-BE2AB7C05915}" destId="{6298A32C-D8E7-4189-990D-51599572F1B3}" srcOrd="1" destOrd="0" presId="urn:microsoft.com/office/officeart/2005/8/layout/hList2"/>
    <dgm:cxn modelId="{B67544C7-2F0B-4C21-B8AC-986E242E6DE3}" type="presParOf" srcId="{1A0D75DE-31E8-4042-90F8-BE2AB7C05915}" destId="{CAEB33B4-B831-4990-B763-08AA75081AC2}" srcOrd="2" destOrd="0" presId="urn:microsoft.com/office/officeart/2005/8/layout/hList2"/>
    <dgm:cxn modelId="{DD794DD2-81DA-47B5-98AB-3B645C83B0F3}" type="presParOf" srcId="{C233FB8C-E543-4807-B999-8F0882EA5FDB}" destId="{3058D6D6-0F4B-411D-A96B-81749BA1F128}" srcOrd="1" destOrd="0" presId="urn:microsoft.com/office/officeart/2005/8/layout/hList2"/>
    <dgm:cxn modelId="{CB6C3BE0-2C6D-4E43-85EB-E0F1E9EA0079}" type="presParOf" srcId="{C233FB8C-E543-4807-B999-8F0882EA5FDB}" destId="{3F1BF97D-08C4-4639-846B-4C4F27411399}" srcOrd="2" destOrd="0" presId="urn:microsoft.com/office/officeart/2005/8/layout/hList2"/>
    <dgm:cxn modelId="{10664AF5-93B0-4682-87D7-06E96629F945}" type="presParOf" srcId="{3F1BF97D-08C4-4639-846B-4C4F27411399}" destId="{4D8C0996-DE38-4FCE-81AD-7DCE6D55987B}" srcOrd="0" destOrd="0" presId="urn:microsoft.com/office/officeart/2005/8/layout/hList2"/>
    <dgm:cxn modelId="{B06EE291-6A74-4966-950B-CE354A72C3F9}" type="presParOf" srcId="{3F1BF97D-08C4-4639-846B-4C4F27411399}" destId="{5E570793-FE7D-48C4-9F85-6555A5C9AEF0}" srcOrd="1" destOrd="0" presId="urn:microsoft.com/office/officeart/2005/8/layout/hList2"/>
    <dgm:cxn modelId="{32C9850F-4D0C-4588-AF87-4FB4D9C3C6F5}" type="presParOf" srcId="{3F1BF97D-08C4-4639-846B-4C4F27411399}" destId="{3F8D067E-9876-49BF-A9BB-9525D2ADDB65}"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13A783-F7E3-45E4-86B6-6E75454C54B3}"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65E6D78F-D677-497F-9C11-1971A0AE2A30}">
      <dgm:prSet/>
      <dgm:spPr/>
      <dgm:t>
        <a:bodyPr/>
        <a:lstStyle/>
        <a:p>
          <a:pPr rtl="0"/>
          <a:r>
            <a:rPr lang="en-US" b="0" i="0" dirty="0"/>
            <a:t>Directly visiting the supplier’s hosted website to place order</a:t>
          </a:r>
          <a:endParaRPr lang="en-US" dirty="0"/>
        </a:p>
      </dgm:t>
    </dgm:pt>
    <dgm:pt modelId="{A888B390-B109-4613-AB72-11774969A02F}" type="parTrans" cxnId="{FD266F5E-2173-4E77-A13A-01E73DFC523E}">
      <dgm:prSet/>
      <dgm:spPr/>
      <dgm:t>
        <a:bodyPr/>
        <a:lstStyle/>
        <a:p>
          <a:endParaRPr lang="en-US"/>
        </a:p>
      </dgm:t>
    </dgm:pt>
    <dgm:pt modelId="{029F3049-63E0-4686-A955-19AD13C1BFA6}" type="sibTrans" cxnId="{FD266F5E-2173-4E77-A13A-01E73DFC523E}">
      <dgm:prSet/>
      <dgm:spPr/>
      <dgm:t>
        <a:bodyPr/>
        <a:lstStyle/>
        <a:p>
          <a:endParaRPr lang="en-US"/>
        </a:p>
      </dgm:t>
    </dgm:pt>
    <dgm:pt modelId="{DC1E2213-3FDF-43A3-B531-952883C5CF80}" type="pres">
      <dgm:prSet presAssocID="{F113A783-F7E3-45E4-86B6-6E75454C54B3}" presName="diagram" presStyleCnt="0">
        <dgm:presLayoutVars>
          <dgm:dir/>
          <dgm:resizeHandles val="exact"/>
        </dgm:presLayoutVars>
      </dgm:prSet>
      <dgm:spPr/>
    </dgm:pt>
    <dgm:pt modelId="{C59B70F2-87FC-4515-92E8-9EA684B17F8E}" type="pres">
      <dgm:prSet presAssocID="{65E6D78F-D677-497F-9C11-1971A0AE2A30}" presName="node" presStyleLbl="node1" presStyleIdx="0" presStyleCnt="1">
        <dgm:presLayoutVars>
          <dgm:bulletEnabled val="1"/>
        </dgm:presLayoutVars>
      </dgm:prSet>
      <dgm:spPr/>
    </dgm:pt>
  </dgm:ptLst>
  <dgm:cxnLst>
    <dgm:cxn modelId="{A5427C2C-FEBE-4211-8559-2FB7CAA0F442}" type="presOf" srcId="{65E6D78F-D677-497F-9C11-1971A0AE2A30}" destId="{C59B70F2-87FC-4515-92E8-9EA684B17F8E}" srcOrd="0" destOrd="0" presId="urn:microsoft.com/office/officeart/2005/8/layout/default"/>
    <dgm:cxn modelId="{FD266F5E-2173-4E77-A13A-01E73DFC523E}" srcId="{F113A783-F7E3-45E4-86B6-6E75454C54B3}" destId="{65E6D78F-D677-497F-9C11-1971A0AE2A30}" srcOrd="0" destOrd="0" parTransId="{A888B390-B109-4613-AB72-11774969A02F}" sibTransId="{029F3049-63E0-4686-A955-19AD13C1BFA6}"/>
    <dgm:cxn modelId="{178F57F1-A9EE-450E-9FD2-4EC0EA6A4EC0}" type="presOf" srcId="{F113A783-F7E3-45E4-86B6-6E75454C54B3}" destId="{DC1E2213-3FDF-43A3-B531-952883C5CF80}" srcOrd="0" destOrd="0" presId="urn:microsoft.com/office/officeart/2005/8/layout/default"/>
    <dgm:cxn modelId="{E05BF51B-6EC7-4EAA-B98B-09749742B3A1}" type="presParOf" srcId="{DC1E2213-3FDF-43A3-B531-952883C5CF80}" destId="{C59B70F2-87FC-4515-92E8-9EA684B17F8E}"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EECF56-C5B5-4273-A443-01C5118C9C4D}"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A786CF70-9E9A-46F6-BC82-B895E4FDBFC5}">
      <dgm:prSet/>
      <dgm:spPr/>
      <dgm:t>
        <a:bodyPr/>
        <a:lstStyle/>
        <a:p>
          <a:pPr rtl="0"/>
          <a:r>
            <a:rPr lang="en-US" b="0" i="0"/>
            <a:t>Purchasing items directly from BuySite catalog</a:t>
          </a:r>
          <a:endParaRPr lang="en-US"/>
        </a:p>
      </dgm:t>
    </dgm:pt>
    <dgm:pt modelId="{E804D416-17E1-4382-97C4-D422CE309DFB}" type="parTrans" cxnId="{9253CBE7-2954-49B9-8E9D-6BAFA236FFE3}">
      <dgm:prSet/>
      <dgm:spPr/>
      <dgm:t>
        <a:bodyPr/>
        <a:lstStyle/>
        <a:p>
          <a:endParaRPr lang="en-US"/>
        </a:p>
      </dgm:t>
    </dgm:pt>
    <dgm:pt modelId="{D695DD46-CB8C-4DBA-A29F-BF8171D3DAD8}" type="sibTrans" cxnId="{9253CBE7-2954-49B9-8E9D-6BAFA236FFE3}">
      <dgm:prSet/>
      <dgm:spPr/>
      <dgm:t>
        <a:bodyPr/>
        <a:lstStyle/>
        <a:p>
          <a:endParaRPr lang="en-US"/>
        </a:p>
      </dgm:t>
    </dgm:pt>
    <dgm:pt modelId="{93A132F2-4CA4-4187-8426-D39533E98F3B}" type="pres">
      <dgm:prSet presAssocID="{D1EECF56-C5B5-4273-A443-01C5118C9C4D}" presName="diagram" presStyleCnt="0">
        <dgm:presLayoutVars>
          <dgm:dir/>
          <dgm:resizeHandles val="exact"/>
        </dgm:presLayoutVars>
      </dgm:prSet>
      <dgm:spPr/>
    </dgm:pt>
    <dgm:pt modelId="{D420E8A3-B022-4293-80AD-76E9F406FBD6}" type="pres">
      <dgm:prSet presAssocID="{A786CF70-9E9A-46F6-BC82-B895E4FDBFC5}" presName="node" presStyleLbl="node1" presStyleIdx="0" presStyleCnt="1">
        <dgm:presLayoutVars>
          <dgm:bulletEnabled val="1"/>
        </dgm:presLayoutVars>
      </dgm:prSet>
      <dgm:spPr/>
    </dgm:pt>
  </dgm:ptLst>
  <dgm:cxnLst>
    <dgm:cxn modelId="{BFF0E830-430D-4D92-9089-FC5CA88C9F18}" type="presOf" srcId="{D1EECF56-C5B5-4273-A443-01C5118C9C4D}" destId="{93A132F2-4CA4-4187-8426-D39533E98F3B}" srcOrd="0" destOrd="0" presId="urn:microsoft.com/office/officeart/2005/8/layout/default"/>
    <dgm:cxn modelId="{9C0A0B4E-BFA4-4315-BBFA-B4540B025C61}" type="presOf" srcId="{A786CF70-9E9A-46F6-BC82-B895E4FDBFC5}" destId="{D420E8A3-B022-4293-80AD-76E9F406FBD6}" srcOrd="0" destOrd="0" presId="urn:microsoft.com/office/officeart/2005/8/layout/default"/>
    <dgm:cxn modelId="{9253CBE7-2954-49B9-8E9D-6BAFA236FFE3}" srcId="{D1EECF56-C5B5-4273-A443-01C5118C9C4D}" destId="{A786CF70-9E9A-46F6-BC82-B895E4FDBFC5}" srcOrd="0" destOrd="0" parTransId="{E804D416-17E1-4382-97C4-D422CE309DFB}" sibTransId="{D695DD46-CB8C-4DBA-A29F-BF8171D3DAD8}"/>
    <dgm:cxn modelId="{0365F2D2-8F6A-4833-869B-461BF2D7605B}" type="presParOf" srcId="{93A132F2-4CA4-4187-8426-D39533E98F3B}" destId="{D420E8A3-B022-4293-80AD-76E9F406FBD6}"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B19143-E140-4B3F-853E-19F54D6BF8C4}"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00876433-0B17-4078-A420-C14F4976C998}">
      <dgm:prSet/>
      <dgm:spPr/>
      <dgm:t>
        <a:bodyPr/>
        <a:lstStyle/>
        <a:p>
          <a:pPr rtl="0"/>
          <a:r>
            <a:rPr lang="en-US" b="0" i="0"/>
            <a:t>Purchase Order Items not available in BuySite Catalog</a:t>
          </a:r>
          <a:endParaRPr lang="en-US"/>
        </a:p>
      </dgm:t>
    </dgm:pt>
    <dgm:pt modelId="{514A50F8-1102-434D-A2B6-B4E0E415D016}" type="parTrans" cxnId="{C18BFCE6-ED3F-41EC-A344-8FE17E17408A}">
      <dgm:prSet/>
      <dgm:spPr/>
      <dgm:t>
        <a:bodyPr/>
        <a:lstStyle/>
        <a:p>
          <a:endParaRPr lang="en-US"/>
        </a:p>
      </dgm:t>
    </dgm:pt>
    <dgm:pt modelId="{3D48F264-7071-4A8A-93C1-024DD926A403}" type="sibTrans" cxnId="{C18BFCE6-ED3F-41EC-A344-8FE17E17408A}">
      <dgm:prSet/>
      <dgm:spPr/>
      <dgm:t>
        <a:bodyPr/>
        <a:lstStyle/>
        <a:p>
          <a:endParaRPr lang="en-US"/>
        </a:p>
      </dgm:t>
    </dgm:pt>
    <dgm:pt modelId="{CA288618-3C9C-4563-9BA4-F3DDEAA83E60}" type="pres">
      <dgm:prSet presAssocID="{AAB19143-E140-4B3F-853E-19F54D6BF8C4}" presName="diagram" presStyleCnt="0">
        <dgm:presLayoutVars>
          <dgm:dir/>
          <dgm:resizeHandles val="exact"/>
        </dgm:presLayoutVars>
      </dgm:prSet>
      <dgm:spPr/>
    </dgm:pt>
    <dgm:pt modelId="{C3F9062A-508D-4A7A-B510-060ABEACB756}" type="pres">
      <dgm:prSet presAssocID="{00876433-0B17-4078-A420-C14F4976C998}" presName="node" presStyleLbl="node1" presStyleIdx="0" presStyleCnt="1">
        <dgm:presLayoutVars>
          <dgm:bulletEnabled val="1"/>
        </dgm:presLayoutVars>
      </dgm:prSet>
      <dgm:spPr/>
    </dgm:pt>
  </dgm:ptLst>
  <dgm:cxnLst>
    <dgm:cxn modelId="{01A0431F-F30A-42E9-BDC6-4A70F53CF649}" type="presOf" srcId="{AAB19143-E140-4B3F-853E-19F54D6BF8C4}" destId="{CA288618-3C9C-4563-9BA4-F3DDEAA83E60}" srcOrd="0" destOrd="0" presId="urn:microsoft.com/office/officeart/2005/8/layout/default"/>
    <dgm:cxn modelId="{D8F8A97E-FA09-4479-A8EB-07D102B5B99E}" type="presOf" srcId="{00876433-0B17-4078-A420-C14F4976C998}" destId="{C3F9062A-508D-4A7A-B510-060ABEACB756}" srcOrd="0" destOrd="0" presId="urn:microsoft.com/office/officeart/2005/8/layout/default"/>
    <dgm:cxn modelId="{C18BFCE6-ED3F-41EC-A344-8FE17E17408A}" srcId="{AAB19143-E140-4B3F-853E-19F54D6BF8C4}" destId="{00876433-0B17-4078-A420-C14F4976C998}" srcOrd="0" destOrd="0" parTransId="{514A50F8-1102-434D-A2B6-B4E0E415D016}" sibTransId="{3D48F264-7071-4A8A-93C1-024DD926A403}"/>
    <dgm:cxn modelId="{67E1507C-1CF7-4801-BE21-9D61ABFB2F5F}" type="presParOf" srcId="{CA288618-3C9C-4563-9BA4-F3DDEAA83E60}" destId="{C3F9062A-508D-4A7A-B510-060ABEACB756}"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27A055C-3165-49E7-9A1D-234DC9B3D436}"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76EEFA92-6EAF-4B32-8413-D2A2CC3FB47D}">
      <dgm:prSet/>
      <dgm:spPr/>
      <dgm:t>
        <a:bodyPr/>
        <a:lstStyle/>
        <a:p>
          <a:pPr rtl="0"/>
          <a:r>
            <a:rPr lang="en-US" dirty="0"/>
            <a:t>Used to facilitate recurring purchases to the same supplier over a-period-of-time</a:t>
          </a:r>
        </a:p>
      </dgm:t>
    </dgm:pt>
    <dgm:pt modelId="{5A9F5E5F-FE70-4DE3-9679-7C50163C7486}" type="parTrans" cxnId="{51AB713C-21B1-4283-9746-14CCE1D475ED}">
      <dgm:prSet/>
      <dgm:spPr/>
      <dgm:t>
        <a:bodyPr/>
        <a:lstStyle/>
        <a:p>
          <a:endParaRPr lang="en-US"/>
        </a:p>
      </dgm:t>
    </dgm:pt>
    <dgm:pt modelId="{0B43A123-9DDF-44DE-A990-CB2493D47D6A}" type="sibTrans" cxnId="{51AB713C-21B1-4283-9746-14CCE1D475ED}">
      <dgm:prSet/>
      <dgm:spPr/>
      <dgm:t>
        <a:bodyPr/>
        <a:lstStyle/>
        <a:p>
          <a:endParaRPr lang="en-US"/>
        </a:p>
      </dgm:t>
    </dgm:pt>
    <dgm:pt modelId="{1A3B085E-E123-4BD4-904C-7D90C2248E60}" type="pres">
      <dgm:prSet presAssocID="{627A055C-3165-49E7-9A1D-234DC9B3D436}" presName="diagram" presStyleCnt="0">
        <dgm:presLayoutVars>
          <dgm:dir/>
          <dgm:resizeHandles val="exact"/>
        </dgm:presLayoutVars>
      </dgm:prSet>
      <dgm:spPr/>
    </dgm:pt>
    <dgm:pt modelId="{FD1064E9-49DC-44A7-BD93-FC43145BB2AB}" type="pres">
      <dgm:prSet presAssocID="{76EEFA92-6EAF-4B32-8413-D2A2CC3FB47D}" presName="node" presStyleLbl="node1" presStyleIdx="0" presStyleCnt="1">
        <dgm:presLayoutVars>
          <dgm:bulletEnabled val="1"/>
        </dgm:presLayoutVars>
      </dgm:prSet>
      <dgm:spPr/>
    </dgm:pt>
  </dgm:ptLst>
  <dgm:cxnLst>
    <dgm:cxn modelId="{9941420E-3EAF-4A32-9403-29B675B27EDE}" type="presOf" srcId="{76EEFA92-6EAF-4B32-8413-D2A2CC3FB47D}" destId="{FD1064E9-49DC-44A7-BD93-FC43145BB2AB}" srcOrd="0" destOrd="0" presId="urn:microsoft.com/office/officeart/2005/8/layout/default"/>
    <dgm:cxn modelId="{51AB713C-21B1-4283-9746-14CCE1D475ED}" srcId="{627A055C-3165-49E7-9A1D-234DC9B3D436}" destId="{76EEFA92-6EAF-4B32-8413-D2A2CC3FB47D}" srcOrd="0" destOrd="0" parTransId="{5A9F5E5F-FE70-4DE3-9679-7C50163C7486}" sibTransId="{0B43A123-9DDF-44DE-A990-CB2493D47D6A}"/>
    <dgm:cxn modelId="{8BC7BEAD-FBBE-47DE-BA30-67A8E0C4C3FF}" type="presOf" srcId="{627A055C-3165-49E7-9A1D-234DC9B3D436}" destId="{1A3B085E-E123-4BD4-904C-7D90C2248E60}" srcOrd="0" destOrd="0" presId="urn:microsoft.com/office/officeart/2005/8/layout/default"/>
    <dgm:cxn modelId="{5024591A-AE13-40AF-AE16-5ADD52D7E172}" type="presParOf" srcId="{1A3B085E-E123-4BD4-904C-7D90C2248E60}" destId="{FD1064E9-49DC-44A7-BD93-FC43145BB2AB}" srcOrd="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A900AE7-6F86-4406-B16C-1D6ABD36D306}"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41E46902-D269-4C86-983E-D41CDD0AD9C3}">
      <dgm:prSet/>
      <dgm:spPr/>
      <dgm:t>
        <a:bodyPr/>
        <a:lstStyle/>
        <a:p>
          <a:pPr rtl="0"/>
          <a:r>
            <a:rPr lang="en-US" dirty="0"/>
            <a:t>Purchase order creation that occurs when goods or services are received prior to the proper purchase approvals</a:t>
          </a:r>
        </a:p>
      </dgm:t>
    </dgm:pt>
    <dgm:pt modelId="{DD668194-4C75-4D59-8298-34CD488CB435}" type="parTrans" cxnId="{71EDE1B0-EF9B-4AB6-8C1A-BDA2AA6B5599}">
      <dgm:prSet/>
      <dgm:spPr/>
      <dgm:t>
        <a:bodyPr/>
        <a:lstStyle/>
        <a:p>
          <a:endParaRPr lang="en-US"/>
        </a:p>
      </dgm:t>
    </dgm:pt>
    <dgm:pt modelId="{92E81947-8BFF-4375-8A7B-00A1D81C2A12}" type="sibTrans" cxnId="{71EDE1B0-EF9B-4AB6-8C1A-BDA2AA6B5599}">
      <dgm:prSet/>
      <dgm:spPr/>
      <dgm:t>
        <a:bodyPr/>
        <a:lstStyle/>
        <a:p>
          <a:endParaRPr lang="en-US"/>
        </a:p>
      </dgm:t>
    </dgm:pt>
    <dgm:pt modelId="{3368470D-48DA-4530-8FDB-20E441059C46}" type="pres">
      <dgm:prSet presAssocID="{BA900AE7-6F86-4406-B16C-1D6ABD36D306}" presName="diagram" presStyleCnt="0">
        <dgm:presLayoutVars>
          <dgm:dir/>
          <dgm:resizeHandles val="exact"/>
        </dgm:presLayoutVars>
      </dgm:prSet>
      <dgm:spPr/>
    </dgm:pt>
    <dgm:pt modelId="{598CB374-FB0C-48AA-89FF-FE38506E1E31}" type="pres">
      <dgm:prSet presAssocID="{41E46902-D269-4C86-983E-D41CDD0AD9C3}" presName="node" presStyleLbl="node1" presStyleIdx="0" presStyleCnt="1">
        <dgm:presLayoutVars>
          <dgm:bulletEnabled val="1"/>
        </dgm:presLayoutVars>
      </dgm:prSet>
      <dgm:spPr/>
    </dgm:pt>
  </dgm:ptLst>
  <dgm:cxnLst>
    <dgm:cxn modelId="{1DC68627-75D7-415C-94F9-051AE84AC665}" type="presOf" srcId="{41E46902-D269-4C86-983E-D41CDD0AD9C3}" destId="{598CB374-FB0C-48AA-89FF-FE38506E1E31}" srcOrd="0" destOrd="0" presId="urn:microsoft.com/office/officeart/2005/8/layout/default"/>
    <dgm:cxn modelId="{8071CF88-3419-4925-81EF-4D10A2D856AF}" type="presOf" srcId="{BA900AE7-6F86-4406-B16C-1D6ABD36D306}" destId="{3368470D-48DA-4530-8FDB-20E441059C46}" srcOrd="0" destOrd="0" presId="urn:microsoft.com/office/officeart/2005/8/layout/default"/>
    <dgm:cxn modelId="{71EDE1B0-EF9B-4AB6-8C1A-BDA2AA6B5599}" srcId="{BA900AE7-6F86-4406-B16C-1D6ABD36D306}" destId="{41E46902-D269-4C86-983E-D41CDD0AD9C3}" srcOrd="0" destOrd="0" parTransId="{DD668194-4C75-4D59-8298-34CD488CB435}" sibTransId="{92E81947-8BFF-4375-8A7B-00A1D81C2A12}"/>
    <dgm:cxn modelId="{BA5DB3FC-4138-4079-ACD4-9536651DA62E}" type="presParOf" srcId="{3368470D-48DA-4530-8FDB-20E441059C46}" destId="{598CB374-FB0C-48AA-89FF-FE38506E1E31}" srcOrd="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AACD11E-4AB1-42C1-A0FA-6CA6AA46EFC5}" type="doc">
      <dgm:prSet loTypeId="urn:microsoft.com/office/officeart/2005/8/layout/bProcess3" loCatId="process" qsTypeId="urn:microsoft.com/office/officeart/2005/8/quickstyle/simple1" qsCatId="simple" csTypeId="urn:microsoft.com/office/officeart/2005/8/colors/accent2_3" csCatId="accent2" phldr="1"/>
      <dgm:spPr/>
      <dgm:t>
        <a:bodyPr/>
        <a:lstStyle/>
        <a:p>
          <a:endParaRPr lang="en-US"/>
        </a:p>
      </dgm:t>
    </dgm:pt>
    <dgm:pt modelId="{54E33C2C-CA72-459F-8FD3-E94A3E075425}">
      <dgm:prSet/>
      <dgm:spPr>
        <a:solidFill>
          <a:schemeClr val="accent1"/>
        </a:solidFill>
      </dgm:spPr>
      <dgm:t>
        <a:bodyPr/>
        <a:lstStyle/>
        <a:p>
          <a:pPr rtl="0"/>
          <a:r>
            <a:rPr lang="en-US" dirty="0"/>
            <a:t>Requisition submitted to Workflow</a:t>
          </a:r>
        </a:p>
      </dgm:t>
    </dgm:pt>
    <dgm:pt modelId="{64DAC58D-E94D-4C26-B6C5-309DF6D90BBE}" type="parTrans" cxnId="{44026C56-28AE-4008-B567-825E5478B2AD}">
      <dgm:prSet/>
      <dgm:spPr/>
      <dgm:t>
        <a:bodyPr/>
        <a:lstStyle/>
        <a:p>
          <a:endParaRPr lang="en-US"/>
        </a:p>
      </dgm:t>
    </dgm:pt>
    <dgm:pt modelId="{AE6747CA-BB26-49FD-A3D0-84A1A9E29DCE}" type="sibTrans" cxnId="{44026C56-28AE-4008-B567-825E5478B2AD}">
      <dgm:prSet/>
      <dgm:spPr/>
      <dgm:t>
        <a:bodyPr/>
        <a:lstStyle/>
        <a:p>
          <a:endParaRPr lang="en-US"/>
        </a:p>
      </dgm:t>
    </dgm:pt>
    <dgm:pt modelId="{D378AA34-0D02-4D0A-A1FE-6D38F5F15F91}">
      <dgm:prSet/>
      <dgm:spPr/>
      <dgm:t>
        <a:bodyPr/>
        <a:lstStyle/>
        <a:p>
          <a:pPr rtl="0"/>
          <a:r>
            <a:rPr lang="en-US" dirty="0"/>
            <a:t>Optional Department Approval</a:t>
          </a:r>
        </a:p>
      </dgm:t>
    </dgm:pt>
    <dgm:pt modelId="{420B1910-57C3-43BA-B4FD-D0F1622A7CD9}" type="parTrans" cxnId="{CE257EEF-E8FD-4284-A74F-20B7DF6F20AC}">
      <dgm:prSet/>
      <dgm:spPr/>
      <dgm:t>
        <a:bodyPr/>
        <a:lstStyle/>
        <a:p>
          <a:endParaRPr lang="en-US"/>
        </a:p>
      </dgm:t>
    </dgm:pt>
    <dgm:pt modelId="{5C0820C7-00D6-45AC-8421-6238DED73809}" type="sibTrans" cxnId="{CE257EEF-E8FD-4284-A74F-20B7DF6F20AC}">
      <dgm:prSet/>
      <dgm:spPr/>
      <dgm:t>
        <a:bodyPr/>
        <a:lstStyle/>
        <a:p>
          <a:endParaRPr lang="en-US"/>
        </a:p>
      </dgm:t>
    </dgm:pt>
    <dgm:pt modelId="{B883E62F-7B28-4BD0-8302-EB679860EFC4}">
      <dgm:prSet/>
      <dgm:spPr>
        <a:solidFill>
          <a:schemeClr val="accent1"/>
        </a:solidFill>
      </dgm:spPr>
      <dgm:t>
        <a:bodyPr/>
        <a:lstStyle/>
        <a:p>
          <a:pPr rtl="0"/>
          <a:r>
            <a:rPr lang="en-US"/>
            <a:t>Authorized Signer</a:t>
          </a:r>
        </a:p>
      </dgm:t>
    </dgm:pt>
    <dgm:pt modelId="{ADEB18B9-84F2-4C3D-925E-59156F3CF6BD}" type="parTrans" cxnId="{C69E8852-118B-46DE-BA0F-E413EDFD3FB0}">
      <dgm:prSet/>
      <dgm:spPr/>
      <dgm:t>
        <a:bodyPr/>
        <a:lstStyle/>
        <a:p>
          <a:endParaRPr lang="en-US"/>
        </a:p>
      </dgm:t>
    </dgm:pt>
    <dgm:pt modelId="{AD84EFE9-9048-4CB9-BA54-C34164C21B9A}" type="sibTrans" cxnId="{C69E8852-118B-46DE-BA0F-E413EDFD3FB0}">
      <dgm:prSet/>
      <dgm:spPr/>
      <dgm:t>
        <a:bodyPr/>
        <a:lstStyle/>
        <a:p>
          <a:endParaRPr lang="en-US"/>
        </a:p>
      </dgm:t>
    </dgm:pt>
    <dgm:pt modelId="{3C16E6A7-9169-4EB7-9761-1DD5DDAC8C1B}">
      <dgm:prSet/>
      <dgm:spPr/>
      <dgm:t>
        <a:bodyPr/>
        <a:lstStyle/>
        <a:p>
          <a:pPr rtl="0"/>
          <a:r>
            <a:rPr lang="en-US" dirty="0"/>
            <a:t>ORS</a:t>
          </a:r>
        </a:p>
      </dgm:t>
    </dgm:pt>
    <dgm:pt modelId="{619E48F2-62AE-4587-B25C-3024D0136010}" type="parTrans" cxnId="{A0214BCD-31EE-42F1-A057-C97D749EF888}">
      <dgm:prSet/>
      <dgm:spPr/>
      <dgm:t>
        <a:bodyPr/>
        <a:lstStyle/>
        <a:p>
          <a:endParaRPr lang="en-US"/>
        </a:p>
      </dgm:t>
    </dgm:pt>
    <dgm:pt modelId="{397C40E9-6DF5-4EA6-A875-0C8CCC914A29}" type="sibTrans" cxnId="{A0214BCD-31EE-42F1-A057-C97D749EF888}">
      <dgm:prSet/>
      <dgm:spPr/>
      <dgm:t>
        <a:bodyPr/>
        <a:lstStyle/>
        <a:p>
          <a:endParaRPr lang="en-US"/>
        </a:p>
      </dgm:t>
    </dgm:pt>
    <dgm:pt modelId="{A72F3401-C3A8-4AA9-9607-3020CE68A05E}">
      <dgm:prSet/>
      <dgm:spPr/>
      <dgm:t>
        <a:bodyPr/>
        <a:lstStyle/>
        <a:p>
          <a:pPr rtl="0"/>
          <a:r>
            <a:rPr lang="en-US"/>
            <a:t>Sponsored Award</a:t>
          </a:r>
        </a:p>
      </dgm:t>
    </dgm:pt>
    <dgm:pt modelId="{6021C409-B5E4-4EFB-A67A-3239EE465A03}" type="parTrans" cxnId="{DC3B000B-783C-46A4-A3CA-B10B27299BE5}">
      <dgm:prSet/>
      <dgm:spPr/>
      <dgm:t>
        <a:bodyPr/>
        <a:lstStyle/>
        <a:p>
          <a:endParaRPr lang="en-US"/>
        </a:p>
      </dgm:t>
    </dgm:pt>
    <dgm:pt modelId="{C556651F-698C-427F-84C8-0EA891EE89C0}" type="sibTrans" cxnId="{DC3B000B-783C-46A4-A3CA-B10B27299BE5}">
      <dgm:prSet/>
      <dgm:spPr/>
      <dgm:t>
        <a:bodyPr/>
        <a:lstStyle/>
        <a:p>
          <a:endParaRPr lang="en-US"/>
        </a:p>
      </dgm:t>
    </dgm:pt>
    <dgm:pt modelId="{145A6532-EE86-4B4A-AB12-95DCF820143A}">
      <dgm:prSet/>
      <dgm:spPr/>
      <dgm:t>
        <a:bodyPr/>
        <a:lstStyle/>
        <a:p>
          <a:pPr rtl="0"/>
          <a:r>
            <a:rPr lang="en-US" dirty="0"/>
            <a:t>Payment Services</a:t>
          </a:r>
        </a:p>
      </dgm:t>
    </dgm:pt>
    <dgm:pt modelId="{1A4A5270-82E0-4E4A-B778-ED00BD426B3A}" type="parTrans" cxnId="{FE8AC757-D70D-4EB4-9ECB-EF28069A358A}">
      <dgm:prSet/>
      <dgm:spPr/>
      <dgm:t>
        <a:bodyPr/>
        <a:lstStyle/>
        <a:p>
          <a:endParaRPr lang="en-US"/>
        </a:p>
      </dgm:t>
    </dgm:pt>
    <dgm:pt modelId="{F1F74211-0278-4CB0-AC6B-51C48F77BA1A}" type="sibTrans" cxnId="{FE8AC757-D70D-4EB4-9ECB-EF28069A358A}">
      <dgm:prSet/>
      <dgm:spPr/>
      <dgm:t>
        <a:bodyPr/>
        <a:lstStyle/>
        <a:p>
          <a:endParaRPr lang="en-US"/>
        </a:p>
      </dgm:t>
    </dgm:pt>
    <dgm:pt modelId="{9F131810-FB6B-4FB2-A72D-3BA201543C64}">
      <dgm:prSet/>
      <dgm:spPr/>
      <dgm:t>
        <a:bodyPr/>
        <a:lstStyle/>
        <a:p>
          <a:pPr rtl="0"/>
          <a:r>
            <a:rPr lang="en-US" dirty="0"/>
            <a:t>Procurement Services</a:t>
          </a:r>
        </a:p>
      </dgm:t>
    </dgm:pt>
    <dgm:pt modelId="{64AEA673-6208-46A2-81A1-7376A750FAB5}" type="parTrans" cxnId="{E90475B9-C6A6-4329-AD1D-A6783592B5B9}">
      <dgm:prSet/>
      <dgm:spPr/>
      <dgm:t>
        <a:bodyPr/>
        <a:lstStyle/>
        <a:p>
          <a:endParaRPr lang="en-US"/>
        </a:p>
      </dgm:t>
    </dgm:pt>
    <dgm:pt modelId="{9E1B43FC-6BE9-45CB-9860-294B5E401904}" type="sibTrans" cxnId="{E90475B9-C6A6-4329-AD1D-A6783592B5B9}">
      <dgm:prSet/>
      <dgm:spPr/>
      <dgm:t>
        <a:bodyPr/>
        <a:lstStyle/>
        <a:p>
          <a:endParaRPr lang="en-US"/>
        </a:p>
      </dgm:t>
    </dgm:pt>
    <dgm:pt modelId="{C1E8F92E-416E-48BC-A414-A3DAA189EC24}">
      <dgm:prSet/>
      <dgm:spPr>
        <a:solidFill>
          <a:schemeClr val="accent1"/>
        </a:solidFill>
      </dgm:spPr>
      <dgm:t>
        <a:bodyPr/>
        <a:lstStyle/>
        <a:p>
          <a:pPr rtl="0"/>
          <a:r>
            <a:rPr lang="en-US" dirty="0"/>
            <a:t>PO Created</a:t>
          </a:r>
        </a:p>
      </dgm:t>
    </dgm:pt>
    <dgm:pt modelId="{9A17EFF5-A958-45CB-B37F-9D926F215DAE}" type="parTrans" cxnId="{CFDCBCEF-6E66-4A03-80E6-67892F528F09}">
      <dgm:prSet/>
      <dgm:spPr/>
      <dgm:t>
        <a:bodyPr/>
        <a:lstStyle/>
        <a:p>
          <a:endParaRPr lang="en-US"/>
        </a:p>
      </dgm:t>
    </dgm:pt>
    <dgm:pt modelId="{365AECAE-ADE1-4D79-849C-E914FAD78C60}" type="sibTrans" cxnId="{CFDCBCEF-6E66-4A03-80E6-67892F528F09}">
      <dgm:prSet/>
      <dgm:spPr/>
      <dgm:t>
        <a:bodyPr/>
        <a:lstStyle/>
        <a:p>
          <a:endParaRPr lang="en-US"/>
        </a:p>
      </dgm:t>
    </dgm:pt>
    <dgm:pt modelId="{598E999B-A7E9-4389-AEA4-0224D38215DE}" type="pres">
      <dgm:prSet presAssocID="{9AACD11E-4AB1-42C1-A0FA-6CA6AA46EFC5}" presName="Name0" presStyleCnt="0">
        <dgm:presLayoutVars>
          <dgm:dir/>
          <dgm:resizeHandles val="exact"/>
        </dgm:presLayoutVars>
      </dgm:prSet>
      <dgm:spPr/>
    </dgm:pt>
    <dgm:pt modelId="{E684D0F2-BB71-4F38-9DC8-1EFC83D45C83}" type="pres">
      <dgm:prSet presAssocID="{54E33C2C-CA72-459F-8FD3-E94A3E075425}" presName="node" presStyleLbl="node1" presStyleIdx="0" presStyleCnt="8">
        <dgm:presLayoutVars>
          <dgm:bulletEnabled val="1"/>
        </dgm:presLayoutVars>
      </dgm:prSet>
      <dgm:spPr/>
    </dgm:pt>
    <dgm:pt modelId="{FE958BC8-60E5-4A13-BD2C-CA5CA1DE11A7}" type="pres">
      <dgm:prSet presAssocID="{AE6747CA-BB26-49FD-A3D0-84A1A9E29DCE}" presName="sibTrans" presStyleLbl="sibTrans1D1" presStyleIdx="0" presStyleCnt="7"/>
      <dgm:spPr/>
    </dgm:pt>
    <dgm:pt modelId="{638A5DF0-329A-4BE5-9B4C-9776B73FFD71}" type="pres">
      <dgm:prSet presAssocID="{AE6747CA-BB26-49FD-A3D0-84A1A9E29DCE}" presName="connectorText" presStyleLbl="sibTrans1D1" presStyleIdx="0" presStyleCnt="7"/>
      <dgm:spPr/>
    </dgm:pt>
    <dgm:pt modelId="{4C61F0AF-5049-4404-8BA1-3E8C3D785D5E}" type="pres">
      <dgm:prSet presAssocID="{D378AA34-0D02-4D0A-A1FE-6D38F5F15F91}" presName="node" presStyleLbl="node1" presStyleIdx="1" presStyleCnt="8">
        <dgm:presLayoutVars>
          <dgm:bulletEnabled val="1"/>
        </dgm:presLayoutVars>
      </dgm:prSet>
      <dgm:spPr/>
    </dgm:pt>
    <dgm:pt modelId="{8BAA7F8C-C5DB-4D11-83D9-E3C4C85EEAA0}" type="pres">
      <dgm:prSet presAssocID="{5C0820C7-00D6-45AC-8421-6238DED73809}" presName="sibTrans" presStyleLbl="sibTrans1D1" presStyleIdx="1" presStyleCnt="7"/>
      <dgm:spPr/>
    </dgm:pt>
    <dgm:pt modelId="{8273B46E-3F46-4553-B9F4-184245399E08}" type="pres">
      <dgm:prSet presAssocID="{5C0820C7-00D6-45AC-8421-6238DED73809}" presName="connectorText" presStyleLbl="sibTrans1D1" presStyleIdx="1" presStyleCnt="7"/>
      <dgm:spPr/>
    </dgm:pt>
    <dgm:pt modelId="{6B76AC1B-7376-4B31-9D36-A870F0D41718}" type="pres">
      <dgm:prSet presAssocID="{B883E62F-7B28-4BD0-8302-EB679860EFC4}" presName="node" presStyleLbl="node1" presStyleIdx="2" presStyleCnt="8">
        <dgm:presLayoutVars>
          <dgm:bulletEnabled val="1"/>
        </dgm:presLayoutVars>
      </dgm:prSet>
      <dgm:spPr/>
    </dgm:pt>
    <dgm:pt modelId="{C0B803BF-C8C4-4F99-872C-AA67AFB20EC7}" type="pres">
      <dgm:prSet presAssocID="{AD84EFE9-9048-4CB9-BA54-C34164C21B9A}" presName="sibTrans" presStyleLbl="sibTrans1D1" presStyleIdx="2" presStyleCnt="7"/>
      <dgm:spPr/>
    </dgm:pt>
    <dgm:pt modelId="{66DDC0D0-526C-4D80-9314-5AE67E6431EB}" type="pres">
      <dgm:prSet presAssocID="{AD84EFE9-9048-4CB9-BA54-C34164C21B9A}" presName="connectorText" presStyleLbl="sibTrans1D1" presStyleIdx="2" presStyleCnt="7"/>
      <dgm:spPr/>
    </dgm:pt>
    <dgm:pt modelId="{6E4662C6-3472-498F-A7C5-86E9E6AD7900}" type="pres">
      <dgm:prSet presAssocID="{3C16E6A7-9169-4EB7-9761-1DD5DDAC8C1B}" presName="node" presStyleLbl="node1" presStyleIdx="3" presStyleCnt="8">
        <dgm:presLayoutVars>
          <dgm:bulletEnabled val="1"/>
        </dgm:presLayoutVars>
      </dgm:prSet>
      <dgm:spPr/>
    </dgm:pt>
    <dgm:pt modelId="{9E9F7A14-0052-4297-A378-C1D04453A64B}" type="pres">
      <dgm:prSet presAssocID="{397C40E9-6DF5-4EA6-A875-0C8CCC914A29}" presName="sibTrans" presStyleLbl="sibTrans1D1" presStyleIdx="3" presStyleCnt="7"/>
      <dgm:spPr/>
    </dgm:pt>
    <dgm:pt modelId="{C560D434-7CEC-4734-B85D-46CC5E8D1F30}" type="pres">
      <dgm:prSet presAssocID="{397C40E9-6DF5-4EA6-A875-0C8CCC914A29}" presName="connectorText" presStyleLbl="sibTrans1D1" presStyleIdx="3" presStyleCnt="7"/>
      <dgm:spPr/>
    </dgm:pt>
    <dgm:pt modelId="{530AE2F6-9FBC-4394-AD63-182B41C30F1D}" type="pres">
      <dgm:prSet presAssocID="{A72F3401-C3A8-4AA9-9607-3020CE68A05E}" presName="node" presStyleLbl="node1" presStyleIdx="4" presStyleCnt="8">
        <dgm:presLayoutVars>
          <dgm:bulletEnabled val="1"/>
        </dgm:presLayoutVars>
      </dgm:prSet>
      <dgm:spPr/>
    </dgm:pt>
    <dgm:pt modelId="{5243FC66-BAC9-4719-B7F0-55750711980C}" type="pres">
      <dgm:prSet presAssocID="{C556651F-698C-427F-84C8-0EA891EE89C0}" presName="sibTrans" presStyleLbl="sibTrans1D1" presStyleIdx="4" presStyleCnt="7"/>
      <dgm:spPr/>
    </dgm:pt>
    <dgm:pt modelId="{EAE36361-E1C9-48D4-9F1F-513FA0B24182}" type="pres">
      <dgm:prSet presAssocID="{C556651F-698C-427F-84C8-0EA891EE89C0}" presName="connectorText" presStyleLbl="sibTrans1D1" presStyleIdx="4" presStyleCnt="7"/>
      <dgm:spPr/>
    </dgm:pt>
    <dgm:pt modelId="{D25BD8F0-7D00-4916-B205-8AD9096B064D}" type="pres">
      <dgm:prSet presAssocID="{145A6532-EE86-4B4A-AB12-95DCF820143A}" presName="node" presStyleLbl="node1" presStyleIdx="5" presStyleCnt="8">
        <dgm:presLayoutVars>
          <dgm:bulletEnabled val="1"/>
        </dgm:presLayoutVars>
      </dgm:prSet>
      <dgm:spPr/>
    </dgm:pt>
    <dgm:pt modelId="{E40A3861-F452-42CF-9FB9-239F39109E2D}" type="pres">
      <dgm:prSet presAssocID="{F1F74211-0278-4CB0-AC6B-51C48F77BA1A}" presName="sibTrans" presStyleLbl="sibTrans1D1" presStyleIdx="5" presStyleCnt="7"/>
      <dgm:spPr/>
    </dgm:pt>
    <dgm:pt modelId="{319932DD-72D5-4931-869A-5415796FB16B}" type="pres">
      <dgm:prSet presAssocID="{F1F74211-0278-4CB0-AC6B-51C48F77BA1A}" presName="connectorText" presStyleLbl="sibTrans1D1" presStyleIdx="5" presStyleCnt="7"/>
      <dgm:spPr/>
    </dgm:pt>
    <dgm:pt modelId="{25BF116F-A5D5-46BC-B93C-0019D97BD766}" type="pres">
      <dgm:prSet presAssocID="{9F131810-FB6B-4FB2-A72D-3BA201543C64}" presName="node" presStyleLbl="node1" presStyleIdx="6" presStyleCnt="8">
        <dgm:presLayoutVars>
          <dgm:bulletEnabled val="1"/>
        </dgm:presLayoutVars>
      </dgm:prSet>
      <dgm:spPr/>
    </dgm:pt>
    <dgm:pt modelId="{0C19BDD6-E76E-4CC7-ABC7-6C5EEA02928A}" type="pres">
      <dgm:prSet presAssocID="{9E1B43FC-6BE9-45CB-9860-294B5E401904}" presName="sibTrans" presStyleLbl="sibTrans1D1" presStyleIdx="6" presStyleCnt="7"/>
      <dgm:spPr/>
    </dgm:pt>
    <dgm:pt modelId="{9BC33E46-93BA-4308-88E7-2F899DF0493D}" type="pres">
      <dgm:prSet presAssocID="{9E1B43FC-6BE9-45CB-9860-294B5E401904}" presName="connectorText" presStyleLbl="sibTrans1D1" presStyleIdx="6" presStyleCnt="7"/>
      <dgm:spPr/>
    </dgm:pt>
    <dgm:pt modelId="{21A5AB2A-632F-4371-9EDE-6C63A0117B83}" type="pres">
      <dgm:prSet presAssocID="{C1E8F92E-416E-48BC-A414-A3DAA189EC24}" presName="node" presStyleLbl="node1" presStyleIdx="7" presStyleCnt="8">
        <dgm:presLayoutVars>
          <dgm:bulletEnabled val="1"/>
        </dgm:presLayoutVars>
      </dgm:prSet>
      <dgm:spPr/>
    </dgm:pt>
  </dgm:ptLst>
  <dgm:cxnLst>
    <dgm:cxn modelId="{DC3B000B-783C-46A4-A3CA-B10B27299BE5}" srcId="{9AACD11E-4AB1-42C1-A0FA-6CA6AA46EFC5}" destId="{A72F3401-C3A8-4AA9-9607-3020CE68A05E}" srcOrd="4" destOrd="0" parTransId="{6021C409-B5E4-4EFB-A67A-3239EE465A03}" sibTransId="{C556651F-698C-427F-84C8-0EA891EE89C0}"/>
    <dgm:cxn modelId="{9AEA9F15-0759-44EB-B9BA-632B3AF59F3A}" type="presOf" srcId="{AD84EFE9-9048-4CB9-BA54-C34164C21B9A}" destId="{C0B803BF-C8C4-4F99-872C-AA67AFB20EC7}" srcOrd="0" destOrd="0" presId="urn:microsoft.com/office/officeart/2005/8/layout/bProcess3"/>
    <dgm:cxn modelId="{BF6EAF1C-04D6-4BE8-A204-940CB57FB70A}" type="presOf" srcId="{AE6747CA-BB26-49FD-A3D0-84A1A9E29DCE}" destId="{FE958BC8-60E5-4A13-BD2C-CA5CA1DE11A7}" srcOrd="0" destOrd="0" presId="urn:microsoft.com/office/officeart/2005/8/layout/bProcess3"/>
    <dgm:cxn modelId="{894E4A28-DABC-4A3A-9E7D-FC970136BCDF}" type="presOf" srcId="{B883E62F-7B28-4BD0-8302-EB679860EFC4}" destId="{6B76AC1B-7376-4B31-9D36-A870F0D41718}" srcOrd="0" destOrd="0" presId="urn:microsoft.com/office/officeart/2005/8/layout/bProcess3"/>
    <dgm:cxn modelId="{51F74032-7071-4991-9223-F91903BB5130}" type="presOf" srcId="{3C16E6A7-9169-4EB7-9761-1DD5DDAC8C1B}" destId="{6E4662C6-3472-498F-A7C5-86E9E6AD7900}" srcOrd="0" destOrd="0" presId="urn:microsoft.com/office/officeart/2005/8/layout/bProcess3"/>
    <dgm:cxn modelId="{67DC5F46-8999-4287-B82B-76056112B64D}" type="presOf" srcId="{AE6747CA-BB26-49FD-A3D0-84A1A9E29DCE}" destId="{638A5DF0-329A-4BE5-9B4C-9776B73FFD71}" srcOrd="1" destOrd="0" presId="urn:microsoft.com/office/officeart/2005/8/layout/bProcess3"/>
    <dgm:cxn modelId="{6954836A-9943-432B-82AB-75452CC93979}" type="presOf" srcId="{397C40E9-6DF5-4EA6-A875-0C8CCC914A29}" destId="{C560D434-7CEC-4734-B85D-46CC5E8D1F30}" srcOrd="1" destOrd="0" presId="urn:microsoft.com/office/officeart/2005/8/layout/bProcess3"/>
    <dgm:cxn modelId="{7D6E0770-98EA-4903-B732-677958FA1680}" type="presOf" srcId="{145A6532-EE86-4B4A-AB12-95DCF820143A}" destId="{D25BD8F0-7D00-4916-B205-8AD9096B064D}" srcOrd="0" destOrd="0" presId="urn:microsoft.com/office/officeart/2005/8/layout/bProcess3"/>
    <dgm:cxn modelId="{C69E8852-118B-46DE-BA0F-E413EDFD3FB0}" srcId="{9AACD11E-4AB1-42C1-A0FA-6CA6AA46EFC5}" destId="{B883E62F-7B28-4BD0-8302-EB679860EFC4}" srcOrd="2" destOrd="0" parTransId="{ADEB18B9-84F2-4C3D-925E-59156F3CF6BD}" sibTransId="{AD84EFE9-9048-4CB9-BA54-C34164C21B9A}"/>
    <dgm:cxn modelId="{C7C5E972-36AF-4725-8916-48D1036D3EE3}" type="presOf" srcId="{C1E8F92E-416E-48BC-A414-A3DAA189EC24}" destId="{21A5AB2A-632F-4371-9EDE-6C63A0117B83}" srcOrd="0" destOrd="0" presId="urn:microsoft.com/office/officeart/2005/8/layout/bProcess3"/>
    <dgm:cxn modelId="{35A14755-75A3-4472-ADB5-72DD5A918AFF}" type="presOf" srcId="{D378AA34-0D02-4D0A-A1FE-6D38F5F15F91}" destId="{4C61F0AF-5049-4404-8BA1-3E8C3D785D5E}" srcOrd="0" destOrd="0" presId="urn:microsoft.com/office/officeart/2005/8/layout/bProcess3"/>
    <dgm:cxn modelId="{44026C56-28AE-4008-B567-825E5478B2AD}" srcId="{9AACD11E-4AB1-42C1-A0FA-6CA6AA46EFC5}" destId="{54E33C2C-CA72-459F-8FD3-E94A3E075425}" srcOrd="0" destOrd="0" parTransId="{64DAC58D-E94D-4C26-B6C5-309DF6D90BBE}" sibTransId="{AE6747CA-BB26-49FD-A3D0-84A1A9E29DCE}"/>
    <dgm:cxn modelId="{FE8AC757-D70D-4EB4-9ECB-EF28069A358A}" srcId="{9AACD11E-4AB1-42C1-A0FA-6CA6AA46EFC5}" destId="{145A6532-EE86-4B4A-AB12-95DCF820143A}" srcOrd="5" destOrd="0" parTransId="{1A4A5270-82E0-4E4A-B778-ED00BD426B3A}" sibTransId="{F1F74211-0278-4CB0-AC6B-51C48F77BA1A}"/>
    <dgm:cxn modelId="{48FB3486-847E-41CC-9681-1C5D73DB1978}" type="presOf" srcId="{C556651F-698C-427F-84C8-0EA891EE89C0}" destId="{5243FC66-BAC9-4719-B7F0-55750711980C}" srcOrd="0" destOrd="0" presId="urn:microsoft.com/office/officeart/2005/8/layout/bProcess3"/>
    <dgm:cxn modelId="{5DC68A97-8B57-4B3F-87DA-434B62409527}" type="presOf" srcId="{A72F3401-C3A8-4AA9-9607-3020CE68A05E}" destId="{530AE2F6-9FBC-4394-AD63-182B41C30F1D}" srcOrd="0" destOrd="0" presId="urn:microsoft.com/office/officeart/2005/8/layout/bProcess3"/>
    <dgm:cxn modelId="{5D3A6E9A-53DE-4D5D-A62B-DD50C1CB96E4}" type="presOf" srcId="{54E33C2C-CA72-459F-8FD3-E94A3E075425}" destId="{E684D0F2-BB71-4F38-9DC8-1EFC83D45C83}" srcOrd="0" destOrd="0" presId="urn:microsoft.com/office/officeart/2005/8/layout/bProcess3"/>
    <dgm:cxn modelId="{FD1F9DA2-9802-42D3-B044-B03799C20EDF}" type="presOf" srcId="{9E1B43FC-6BE9-45CB-9860-294B5E401904}" destId="{0C19BDD6-E76E-4CC7-ABC7-6C5EEA02928A}" srcOrd="0" destOrd="0" presId="urn:microsoft.com/office/officeart/2005/8/layout/bProcess3"/>
    <dgm:cxn modelId="{7C6E7FA3-63BB-431C-93C7-F0DEFB3D433F}" type="presOf" srcId="{9E1B43FC-6BE9-45CB-9860-294B5E401904}" destId="{9BC33E46-93BA-4308-88E7-2F899DF0493D}" srcOrd="1" destOrd="0" presId="urn:microsoft.com/office/officeart/2005/8/layout/bProcess3"/>
    <dgm:cxn modelId="{6628E9A5-E1C7-4857-9A06-D76E7F79CF01}" type="presOf" srcId="{AD84EFE9-9048-4CB9-BA54-C34164C21B9A}" destId="{66DDC0D0-526C-4D80-9314-5AE67E6431EB}" srcOrd="1" destOrd="0" presId="urn:microsoft.com/office/officeart/2005/8/layout/bProcess3"/>
    <dgm:cxn modelId="{24F2C9AF-087C-43EF-BA46-DA338EFA2534}" type="presOf" srcId="{F1F74211-0278-4CB0-AC6B-51C48F77BA1A}" destId="{E40A3861-F452-42CF-9FB9-239F39109E2D}" srcOrd="0" destOrd="0" presId="urn:microsoft.com/office/officeart/2005/8/layout/bProcess3"/>
    <dgm:cxn modelId="{E90475B9-C6A6-4329-AD1D-A6783592B5B9}" srcId="{9AACD11E-4AB1-42C1-A0FA-6CA6AA46EFC5}" destId="{9F131810-FB6B-4FB2-A72D-3BA201543C64}" srcOrd="6" destOrd="0" parTransId="{64AEA673-6208-46A2-81A1-7376A750FAB5}" sibTransId="{9E1B43FC-6BE9-45CB-9860-294B5E401904}"/>
    <dgm:cxn modelId="{8684A2CC-91A6-43E0-9C77-A0E5456B49AA}" type="presOf" srcId="{5C0820C7-00D6-45AC-8421-6238DED73809}" destId="{8BAA7F8C-C5DB-4D11-83D9-E3C4C85EEAA0}" srcOrd="0" destOrd="0" presId="urn:microsoft.com/office/officeart/2005/8/layout/bProcess3"/>
    <dgm:cxn modelId="{A0214BCD-31EE-42F1-A057-C97D749EF888}" srcId="{9AACD11E-4AB1-42C1-A0FA-6CA6AA46EFC5}" destId="{3C16E6A7-9169-4EB7-9761-1DD5DDAC8C1B}" srcOrd="3" destOrd="0" parTransId="{619E48F2-62AE-4587-B25C-3024D0136010}" sibTransId="{397C40E9-6DF5-4EA6-A875-0C8CCC914A29}"/>
    <dgm:cxn modelId="{605E54D7-EE55-45C9-99EE-D72C26DA49C5}" type="presOf" srcId="{9AACD11E-4AB1-42C1-A0FA-6CA6AA46EFC5}" destId="{598E999B-A7E9-4389-AEA4-0224D38215DE}" srcOrd="0" destOrd="0" presId="urn:microsoft.com/office/officeart/2005/8/layout/bProcess3"/>
    <dgm:cxn modelId="{7DD094E9-0F86-4AB0-BD1C-C7B1B9B243AE}" type="presOf" srcId="{397C40E9-6DF5-4EA6-A875-0C8CCC914A29}" destId="{9E9F7A14-0052-4297-A378-C1D04453A64B}" srcOrd="0" destOrd="0" presId="urn:microsoft.com/office/officeart/2005/8/layout/bProcess3"/>
    <dgm:cxn modelId="{499E4DED-1F25-45DA-8255-CF7F97A2908B}" type="presOf" srcId="{5C0820C7-00D6-45AC-8421-6238DED73809}" destId="{8273B46E-3F46-4553-B9F4-184245399E08}" srcOrd="1" destOrd="0" presId="urn:microsoft.com/office/officeart/2005/8/layout/bProcess3"/>
    <dgm:cxn modelId="{5EAD4BEE-3DB9-454B-84B3-77A573D1B814}" type="presOf" srcId="{C556651F-698C-427F-84C8-0EA891EE89C0}" destId="{EAE36361-E1C9-48D4-9F1F-513FA0B24182}" srcOrd="1" destOrd="0" presId="urn:microsoft.com/office/officeart/2005/8/layout/bProcess3"/>
    <dgm:cxn modelId="{F1D0DCEE-49B9-4A23-B9D9-260C2DE94FB1}" type="presOf" srcId="{9F131810-FB6B-4FB2-A72D-3BA201543C64}" destId="{25BF116F-A5D5-46BC-B93C-0019D97BD766}" srcOrd="0" destOrd="0" presId="urn:microsoft.com/office/officeart/2005/8/layout/bProcess3"/>
    <dgm:cxn modelId="{CE257EEF-E8FD-4284-A74F-20B7DF6F20AC}" srcId="{9AACD11E-4AB1-42C1-A0FA-6CA6AA46EFC5}" destId="{D378AA34-0D02-4D0A-A1FE-6D38F5F15F91}" srcOrd="1" destOrd="0" parTransId="{420B1910-57C3-43BA-B4FD-D0F1622A7CD9}" sibTransId="{5C0820C7-00D6-45AC-8421-6238DED73809}"/>
    <dgm:cxn modelId="{CFDCBCEF-6E66-4A03-80E6-67892F528F09}" srcId="{9AACD11E-4AB1-42C1-A0FA-6CA6AA46EFC5}" destId="{C1E8F92E-416E-48BC-A414-A3DAA189EC24}" srcOrd="7" destOrd="0" parTransId="{9A17EFF5-A958-45CB-B37F-9D926F215DAE}" sibTransId="{365AECAE-ADE1-4D79-849C-E914FAD78C60}"/>
    <dgm:cxn modelId="{B17009F5-E07B-4A0C-AEA5-FEC85FF729D6}" type="presOf" srcId="{F1F74211-0278-4CB0-AC6B-51C48F77BA1A}" destId="{319932DD-72D5-4931-869A-5415796FB16B}" srcOrd="1" destOrd="0" presId="urn:microsoft.com/office/officeart/2005/8/layout/bProcess3"/>
    <dgm:cxn modelId="{9975DF57-82F6-4D29-813F-2BFA63143CB9}" type="presParOf" srcId="{598E999B-A7E9-4389-AEA4-0224D38215DE}" destId="{E684D0F2-BB71-4F38-9DC8-1EFC83D45C83}" srcOrd="0" destOrd="0" presId="urn:microsoft.com/office/officeart/2005/8/layout/bProcess3"/>
    <dgm:cxn modelId="{69E29524-3653-4EAC-9DBC-53D4870F04ED}" type="presParOf" srcId="{598E999B-A7E9-4389-AEA4-0224D38215DE}" destId="{FE958BC8-60E5-4A13-BD2C-CA5CA1DE11A7}" srcOrd="1" destOrd="0" presId="urn:microsoft.com/office/officeart/2005/8/layout/bProcess3"/>
    <dgm:cxn modelId="{F1E7A524-0B9F-429D-88DF-292D8468A916}" type="presParOf" srcId="{FE958BC8-60E5-4A13-BD2C-CA5CA1DE11A7}" destId="{638A5DF0-329A-4BE5-9B4C-9776B73FFD71}" srcOrd="0" destOrd="0" presId="urn:microsoft.com/office/officeart/2005/8/layout/bProcess3"/>
    <dgm:cxn modelId="{871E19A2-49F9-4125-B27A-65466EFBEFF6}" type="presParOf" srcId="{598E999B-A7E9-4389-AEA4-0224D38215DE}" destId="{4C61F0AF-5049-4404-8BA1-3E8C3D785D5E}" srcOrd="2" destOrd="0" presId="urn:microsoft.com/office/officeart/2005/8/layout/bProcess3"/>
    <dgm:cxn modelId="{006161C4-907E-44B5-9438-926F9C4D043A}" type="presParOf" srcId="{598E999B-A7E9-4389-AEA4-0224D38215DE}" destId="{8BAA7F8C-C5DB-4D11-83D9-E3C4C85EEAA0}" srcOrd="3" destOrd="0" presId="urn:microsoft.com/office/officeart/2005/8/layout/bProcess3"/>
    <dgm:cxn modelId="{735C599E-765D-4F7B-8DA7-387391854D1C}" type="presParOf" srcId="{8BAA7F8C-C5DB-4D11-83D9-E3C4C85EEAA0}" destId="{8273B46E-3F46-4553-B9F4-184245399E08}" srcOrd="0" destOrd="0" presId="urn:microsoft.com/office/officeart/2005/8/layout/bProcess3"/>
    <dgm:cxn modelId="{61BE49BF-3CB2-4628-BFE9-8ACD30AB85A7}" type="presParOf" srcId="{598E999B-A7E9-4389-AEA4-0224D38215DE}" destId="{6B76AC1B-7376-4B31-9D36-A870F0D41718}" srcOrd="4" destOrd="0" presId="urn:microsoft.com/office/officeart/2005/8/layout/bProcess3"/>
    <dgm:cxn modelId="{E5134F35-DD0B-45DF-8EE1-B5F2B801D318}" type="presParOf" srcId="{598E999B-A7E9-4389-AEA4-0224D38215DE}" destId="{C0B803BF-C8C4-4F99-872C-AA67AFB20EC7}" srcOrd="5" destOrd="0" presId="urn:microsoft.com/office/officeart/2005/8/layout/bProcess3"/>
    <dgm:cxn modelId="{CC2343D4-A691-43E8-A0C6-4B5C1496728F}" type="presParOf" srcId="{C0B803BF-C8C4-4F99-872C-AA67AFB20EC7}" destId="{66DDC0D0-526C-4D80-9314-5AE67E6431EB}" srcOrd="0" destOrd="0" presId="urn:microsoft.com/office/officeart/2005/8/layout/bProcess3"/>
    <dgm:cxn modelId="{79B03EF6-AD7F-4296-818A-DA16F91E6145}" type="presParOf" srcId="{598E999B-A7E9-4389-AEA4-0224D38215DE}" destId="{6E4662C6-3472-498F-A7C5-86E9E6AD7900}" srcOrd="6" destOrd="0" presId="urn:microsoft.com/office/officeart/2005/8/layout/bProcess3"/>
    <dgm:cxn modelId="{E138B833-DA32-477D-9976-C7E1C6C7BE55}" type="presParOf" srcId="{598E999B-A7E9-4389-AEA4-0224D38215DE}" destId="{9E9F7A14-0052-4297-A378-C1D04453A64B}" srcOrd="7" destOrd="0" presId="urn:microsoft.com/office/officeart/2005/8/layout/bProcess3"/>
    <dgm:cxn modelId="{C02DE58B-81EE-42C4-905E-E17912DD0E13}" type="presParOf" srcId="{9E9F7A14-0052-4297-A378-C1D04453A64B}" destId="{C560D434-7CEC-4734-B85D-46CC5E8D1F30}" srcOrd="0" destOrd="0" presId="urn:microsoft.com/office/officeart/2005/8/layout/bProcess3"/>
    <dgm:cxn modelId="{6EAE700E-E193-4FBA-9B1E-3F7645E61197}" type="presParOf" srcId="{598E999B-A7E9-4389-AEA4-0224D38215DE}" destId="{530AE2F6-9FBC-4394-AD63-182B41C30F1D}" srcOrd="8" destOrd="0" presId="urn:microsoft.com/office/officeart/2005/8/layout/bProcess3"/>
    <dgm:cxn modelId="{65793815-0F6A-43C4-A22F-F2F9DBD75F1C}" type="presParOf" srcId="{598E999B-A7E9-4389-AEA4-0224D38215DE}" destId="{5243FC66-BAC9-4719-B7F0-55750711980C}" srcOrd="9" destOrd="0" presId="urn:microsoft.com/office/officeart/2005/8/layout/bProcess3"/>
    <dgm:cxn modelId="{EBBB1ADC-B1FA-47A1-8B6F-B08776F636E0}" type="presParOf" srcId="{5243FC66-BAC9-4719-B7F0-55750711980C}" destId="{EAE36361-E1C9-48D4-9F1F-513FA0B24182}" srcOrd="0" destOrd="0" presId="urn:microsoft.com/office/officeart/2005/8/layout/bProcess3"/>
    <dgm:cxn modelId="{36668E62-3876-4A28-B576-C803D60C2240}" type="presParOf" srcId="{598E999B-A7E9-4389-AEA4-0224D38215DE}" destId="{D25BD8F0-7D00-4916-B205-8AD9096B064D}" srcOrd="10" destOrd="0" presId="urn:microsoft.com/office/officeart/2005/8/layout/bProcess3"/>
    <dgm:cxn modelId="{5FEEADB5-33B5-4A4E-A80D-9CEE82CA1A3F}" type="presParOf" srcId="{598E999B-A7E9-4389-AEA4-0224D38215DE}" destId="{E40A3861-F452-42CF-9FB9-239F39109E2D}" srcOrd="11" destOrd="0" presId="urn:microsoft.com/office/officeart/2005/8/layout/bProcess3"/>
    <dgm:cxn modelId="{B28E3C89-9BA7-465B-BB31-23C58A0F766A}" type="presParOf" srcId="{E40A3861-F452-42CF-9FB9-239F39109E2D}" destId="{319932DD-72D5-4931-869A-5415796FB16B}" srcOrd="0" destOrd="0" presId="urn:microsoft.com/office/officeart/2005/8/layout/bProcess3"/>
    <dgm:cxn modelId="{1630FBB5-9C24-4EF9-8B37-3BF9741D40EB}" type="presParOf" srcId="{598E999B-A7E9-4389-AEA4-0224D38215DE}" destId="{25BF116F-A5D5-46BC-B93C-0019D97BD766}" srcOrd="12" destOrd="0" presId="urn:microsoft.com/office/officeart/2005/8/layout/bProcess3"/>
    <dgm:cxn modelId="{AFD545C1-89F3-4646-B704-046AA34D6F81}" type="presParOf" srcId="{598E999B-A7E9-4389-AEA4-0224D38215DE}" destId="{0C19BDD6-E76E-4CC7-ABC7-6C5EEA02928A}" srcOrd="13" destOrd="0" presId="urn:microsoft.com/office/officeart/2005/8/layout/bProcess3"/>
    <dgm:cxn modelId="{5A2397A2-42FF-4BB3-8782-D99957206049}" type="presParOf" srcId="{0C19BDD6-E76E-4CC7-ABC7-6C5EEA02928A}" destId="{9BC33E46-93BA-4308-88E7-2F899DF0493D}" srcOrd="0" destOrd="0" presId="urn:microsoft.com/office/officeart/2005/8/layout/bProcess3"/>
    <dgm:cxn modelId="{0A1F785F-7141-480C-8D5D-6447AFDA36E5}" type="presParOf" srcId="{598E999B-A7E9-4389-AEA4-0224D38215DE}" destId="{21A5AB2A-632F-4371-9EDE-6C63A0117B83}" srcOrd="14" destOrd="0" presId="urn:microsoft.com/office/officeart/2005/8/layout/b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C5B5415-FD53-4B8D-952D-79AD20E416A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DDA5529-90BF-4527-80E6-620DB6A80DA7}">
      <dgm:prSet/>
      <dgm:spPr/>
      <dgm:t>
        <a:bodyPr/>
        <a:lstStyle/>
        <a:p>
          <a:pPr algn="ctr" rtl="0"/>
          <a:r>
            <a:rPr lang="en-US" b="0" dirty="0"/>
            <a:t>Line Matching is a rule setup in the BuySite Invoice Module used to compare POs and Invoices to find discrepancies.</a:t>
          </a:r>
        </a:p>
      </dgm:t>
    </dgm:pt>
    <dgm:pt modelId="{A3AC1665-766F-463D-982E-F5AF81EB4869}" type="parTrans" cxnId="{A9E0523A-4656-4DA6-BF27-D214275B2006}">
      <dgm:prSet/>
      <dgm:spPr/>
      <dgm:t>
        <a:bodyPr/>
        <a:lstStyle/>
        <a:p>
          <a:endParaRPr lang="en-US"/>
        </a:p>
      </dgm:t>
    </dgm:pt>
    <dgm:pt modelId="{85FF6F91-EC56-4CDB-AC19-49E273B29B96}" type="sibTrans" cxnId="{A9E0523A-4656-4DA6-BF27-D214275B2006}">
      <dgm:prSet/>
      <dgm:spPr/>
      <dgm:t>
        <a:bodyPr/>
        <a:lstStyle/>
        <a:p>
          <a:endParaRPr lang="en-US"/>
        </a:p>
      </dgm:t>
    </dgm:pt>
    <dgm:pt modelId="{2DE74487-9124-416E-BBF3-708AF8473ED7}" type="pres">
      <dgm:prSet presAssocID="{EC5B5415-FD53-4B8D-952D-79AD20E416A4}" presName="linear" presStyleCnt="0">
        <dgm:presLayoutVars>
          <dgm:animLvl val="lvl"/>
          <dgm:resizeHandles val="exact"/>
        </dgm:presLayoutVars>
      </dgm:prSet>
      <dgm:spPr/>
    </dgm:pt>
    <dgm:pt modelId="{5B899107-5919-49F8-B2D3-564B9829B89B}" type="pres">
      <dgm:prSet presAssocID="{ADDA5529-90BF-4527-80E6-620DB6A80DA7}" presName="parentText" presStyleLbl="node1" presStyleIdx="0" presStyleCnt="1">
        <dgm:presLayoutVars>
          <dgm:chMax val="0"/>
          <dgm:bulletEnabled val="1"/>
        </dgm:presLayoutVars>
      </dgm:prSet>
      <dgm:spPr/>
    </dgm:pt>
  </dgm:ptLst>
  <dgm:cxnLst>
    <dgm:cxn modelId="{A9E0523A-4656-4DA6-BF27-D214275B2006}" srcId="{EC5B5415-FD53-4B8D-952D-79AD20E416A4}" destId="{ADDA5529-90BF-4527-80E6-620DB6A80DA7}" srcOrd="0" destOrd="0" parTransId="{A3AC1665-766F-463D-982E-F5AF81EB4869}" sibTransId="{85FF6F91-EC56-4CDB-AC19-49E273B29B96}"/>
    <dgm:cxn modelId="{23C60D79-31C8-44DD-84AB-4AE48A963F4A}" type="presOf" srcId="{ADDA5529-90BF-4527-80E6-620DB6A80DA7}" destId="{5B899107-5919-49F8-B2D3-564B9829B89B}" srcOrd="0" destOrd="0" presId="urn:microsoft.com/office/officeart/2005/8/layout/vList2"/>
    <dgm:cxn modelId="{CEF8BCD3-858B-4CD6-9F12-44E9DE9DA452}" type="presOf" srcId="{EC5B5415-FD53-4B8D-952D-79AD20E416A4}" destId="{2DE74487-9124-416E-BBF3-708AF8473ED7}" srcOrd="0" destOrd="0" presId="urn:microsoft.com/office/officeart/2005/8/layout/vList2"/>
    <dgm:cxn modelId="{B600CE5C-BC8B-4599-BE5E-C70ECBECE4DE}" type="presParOf" srcId="{2DE74487-9124-416E-BBF3-708AF8473ED7}" destId="{5B899107-5919-49F8-B2D3-564B9829B89B}"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D30F0-1F7A-4BB2-90A4-3CAF867C55CD}">
      <dsp:nvSpPr>
        <dsp:cNvPr id="0" name=""/>
        <dsp:cNvSpPr/>
      </dsp:nvSpPr>
      <dsp:spPr>
        <a:xfrm>
          <a:off x="0" y="7700"/>
          <a:ext cx="8229600" cy="111969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kern="1200"/>
            <a:t>Provides a legally </a:t>
          </a:r>
          <a:r>
            <a:rPr lang="en-US" sz="2900" kern="1200" dirty="0"/>
            <a:t>binding document between supplier and buyer.  </a:t>
          </a:r>
        </a:p>
      </dsp:txBody>
      <dsp:txXfrm>
        <a:off x="54659" y="62359"/>
        <a:ext cx="8120282" cy="1010372"/>
      </dsp:txXfrm>
    </dsp:sp>
    <dsp:sp modelId="{DE416B82-23C8-4263-B786-2B6A22A39323}">
      <dsp:nvSpPr>
        <dsp:cNvPr id="0" name=""/>
        <dsp:cNvSpPr/>
      </dsp:nvSpPr>
      <dsp:spPr>
        <a:xfrm>
          <a:off x="0" y="1210910"/>
          <a:ext cx="8229600" cy="111969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kern="1200" dirty="0"/>
            <a:t>Details the items the buyer agrees to purchase at a certain price point.  </a:t>
          </a:r>
        </a:p>
      </dsp:txBody>
      <dsp:txXfrm>
        <a:off x="54659" y="1265569"/>
        <a:ext cx="8120282" cy="1010372"/>
      </dsp:txXfrm>
    </dsp:sp>
    <dsp:sp modelId="{C1F6EB10-D5DD-49DC-A476-A2D3E69E98D0}">
      <dsp:nvSpPr>
        <dsp:cNvPr id="0" name=""/>
        <dsp:cNvSpPr/>
      </dsp:nvSpPr>
      <dsp:spPr>
        <a:xfrm>
          <a:off x="0" y="2414120"/>
          <a:ext cx="8229600" cy="111969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kern="1200" dirty="0"/>
            <a:t>Outlines information such as the deliver date and terms of payment for the buyer.</a:t>
          </a:r>
        </a:p>
      </dsp:txBody>
      <dsp:txXfrm>
        <a:off x="54659" y="2468779"/>
        <a:ext cx="8120282" cy="1010372"/>
      </dsp:txXfrm>
    </dsp:sp>
    <dsp:sp modelId="{42F333E8-BA70-4B7F-8B64-180A67A0CD39}">
      <dsp:nvSpPr>
        <dsp:cNvPr id="0" name=""/>
        <dsp:cNvSpPr/>
      </dsp:nvSpPr>
      <dsp:spPr>
        <a:xfrm>
          <a:off x="0" y="3617330"/>
          <a:ext cx="8229600" cy="111969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kern="1200" dirty="0"/>
            <a:t>Allows for budgetary approval prior to purchasing.</a:t>
          </a:r>
        </a:p>
      </dsp:txBody>
      <dsp:txXfrm>
        <a:off x="54659" y="3671989"/>
        <a:ext cx="8120282" cy="101037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1BB5A1-EB88-4692-A3B7-0F2AEB40B6F8}">
      <dsp:nvSpPr>
        <dsp:cNvPr id="0" name=""/>
        <dsp:cNvSpPr/>
      </dsp:nvSpPr>
      <dsp:spPr>
        <a:xfrm>
          <a:off x="0" y="47113"/>
          <a:ext cx="8229600" cy="49377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rtl="0">
            <a:lnSpc>
              <a:spcPct val="90000"/>
            </a:lnSpc>
            <a:spcBef>
              <a:spcPct val="0"/>
            </a:spcBef>
            <a:spcAft>
              <a:spcPct val="35000"/>
            </a:spcAft>
            <a:buNone/>
          </a:pPr>
          <a:r>
            <a:rPr lang="en-US" sz="6500" kern="1200" dirty="0"/>
            <a:t>In limited circumstances – invoices will require additional review and approval</a:t>
          </a:r>
        </a:p>
      </dsp:txBody>
      <dsp:txXfrm>
        <a:off x="0" y="47113"/>
        <a:ext cx="8229600" cy="49377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328799-F19C-4299-BF1C-926884F9FADA}">
      <dsp:nvSpPr>
        <dsp:cNvPr id="0" name=""/>
        <dsp:cNvSpPr/>
      </dsp:nvSpPr>
      <dsp:spPr>
        <a:xfrm>
          <a:off x="9489" y="7627"/>
          <a:ext cx="8210621" cy="20855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t" anchorCtr="0">
          <a:noAutofit/>
        </a:bodyPr>
        <a:lstStyle/>
        <a:p>
          <a:pPr marL="0" lvl="0" indent="0" algn="l" defTabSz="1555750" rtl="0">
            <a:lnSpc>
              <a:spcPct val="90000"/>
            </a:lnSpc>
            <a:spcBef>
              <a:spcPct val="0"/>
            </a:spcBef>
            <a:spcAft>
              <a:spcPct val="35000"/>
            </a:spcAft>
            <a:buNone/>
          </a:pPr>
          <a:r>
            <a:rPr lang="en-US" sz="3500" kern="1200" dirty="0"/>
            <a:t>Contact supplier to request a credit memo</a:t>
          </a:r>
        </a:p>
        <a:p>
          <a:pPr marL="228600" lvl="1" indent="-228600" algn="l" defTabSz="1200150" rtl="0">
            <a:lnSpc>
              <a:spcPct val="90000"/>
            </a:lnSpc>
            <a:spcBef>
              <a:spcPct val="0"/>
            </a:spcBef>
            <a:spcAft>
              <a:spcPct val="15000"/>
            </a:spcAft>
            <a:buChar char="•"/>
          </a:pPr>
          <a:r>
            <a:rPr lang="en-US" sz="2700" b="0" i="0" kern="1200" dirty="0"/>
            <a:t>When Credit Memo is received you will receive notification in BuySite</a:t>
          </a:r>
          <a:endParaRPr lang="en-US" sz="2700" kern="1200" dirty="0"/>
        </a:p>
      </dsp:txBody>
      <dsp:txXfrm>
        <a:off x="9489" y="7627"/>
        <a:ext cx="8210621" cy="2085528"/>
      </dsp:txXfrm>
    </dsp:sp>
    <dsp:sp modelId="{B19303D3-0B82-42F7-B034-07361F754C28}">
      <dsp:nvSpPr>
        <dsp:cNvPr id="0" name=""/>
        <dsp:cNvSpPr/>
      </dsp:nvSpPr>
      <dsp:spPr>
        <a:xfrm>
          <a:off x="4744" y="2440744"/>
          <a:ext cx="8220110" cy="20855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rtl="0">
            <a:lnSpc>
              <a:spcPct val="90000"/>
            </a:lnSpc>
            <a:spcBef>
              <a:spcPct val="0"/>
            </a:spcBef>
            <a:spcAft>
              <a:spcPct val="35000"/>
            </a:spcAft>
            <a:buNone/>
          </a:pPr>
          <a:r>
            <a:rPr lang="en-US" sz="3500" kern="1200" dirty="0"/>
            <a:t>For additional issues Add a Comment to send message to Accounts Payable</a:t>
          </a:r>
        </a:p>
      </dsp:txBody>
      <dsp:txXfrm>
        <a:off x="4744" y="2440744"/>
        <a:ext cx="8220110" cy="208552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AA4D7-C7B8-438A-84A8-49887BA9C035}">
      <dsp:nvSpPr>
        <dsp:cNvPr id="0" name=""/>
        <dsp:cNvSpPr/>
      </dsp:nvSpPr>
      <dsp:spPr>
        <a:xfrm>
          <a:off x="456686" y="2403"/>
          <a:ext cx="3483917" cy="209035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rtl="0">
            <a:lnSpc>
              <a:spcPct val="90000"/>
            </a:lnSpc>
            <a:spcBef>
              <a:spcPct val="0"/>
            </a:spcBef>
            <a:spcAft>
              <a:spcPct val="35000"/>
            </a:spcAft>
            <a:buNone/>
          </a:pPr>
          <a:r>
            <a:rPr lang="en-US" sz="3900" kern="1200"/>
            <a:t>Tax</a:t>
          </a:r>
        </a:p>
      </dsp:txBody>
      <dsp:txXfrm>
        <a:off x="456686" y="2403"/>
        <a:ext cx="3483917" cy="2090350"/>
      </dsp:txXfrm>
    </dsp:sp>
    <dsp:sp modelId="{5AEBB2E8-63E7-4AF6-BF94-3608FA39E907}">
      <dsp:nvSpPr>
        <dsp:cNvPr id="0" name=""/>
        <dsp:cNvSpPr/>
      </dsp:nvSpPr>
      <dsp:spPr>
        <a:xfrm>
          <a:off x="4288995" y="2403"/>
          <a:ext cx="3483917" cy="209035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rtl="0">
            <a:lnSpc>
              <a:spcPct val="90000"/>
            </a:lnSpc>
            <a:spcBef>
              <a:spcPct val="0"/>
            </a:spcBef>
            <a:spcAft>
              <a:spcPct val="35000"/>
            </a:spcAft>
            <a:buNone/>
          </a:pPr>
          <a:r>
            <a:rPr lang="en-US" sz="3900" kern="1200"/>
            <a:t>Shipping</a:t>
          </a:r>
        </a:p>
      </dsp:txBody>
      <dsp:txXfrm>
        <a:off x="4288995" y="2403"/>
        <a:ext cx="3483917" cy="2090350"/>
      </dsp:txXfrm>
    </dsp:sp>
    <dsp:sp modelId="{76148DF7-22AA-4226-9D2F-2EB651A21A37}">
      <dsp:nvSpPr>
        <dsp:cNvPr id="0" name=""/>
        <dsp:cNvSpPr/>
      </dsp:nvSpPr>
      <dsp:spPr>
        <a:xfrm>
          <a:off x="2372841" y="2441145"/>
          <a:ext cx="3483917" cy="209035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rtl="0">
            <a:lnSpc>
              <a:spcPct val="90000"/>
            </a:lnSpc>
            <a:spcBef>
              <a:spcPct val="0"/>
            </a:spcBef>
            <a:spcAft>
              <a:spcPct val="35000"/>
            </a:spcAft>
            <a:buNone/>
          </a:pPr>
          <a:r>
            <a:rPr lang="en-US" sz="3900" kern="1200"/>
            <a:t>Miscellaneous </a:t>
          </a:r>
        </a:p>
      </dsp:txBody>
      <dsp:txXfrm>
        <a:off x="2372841" y="2441145"/>
        <a:ext cx="3483917" cy="209035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4C953-1DFE-4664-A0E4-4449DDD7BED2}">
      <dsp:nvSpPr>
        <dsp:cNvPr id="0" name=""/>
        <dsp:cNvSpPr/>
      </dsp:nvSpPr>
      <dsp:spPr>
        <a:xfrm rot="5400000">
          <a:off x="5159563" y="-2085496"/>
          <a:ext cx="873129" cy="5266944"/>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n-US" sz="2100" b="0" i="0" kern="1200" dirty="0"/>
            <a:t>Invoice is currently in BuySite workflow and awaiting approval</a:t>
          </a:r>
          <a:endParaRPr lang="en-US" sz="2100" kern="1200" dirty="0"/>
        </a:p>
      </dsp:txBody>
      <dsp:txXfrm rot="-5400000">
        <a:off x="2962656" y="154034"/>
        <a:ext cx="5224321" cy="787883"/>
      </dsp:txXfrm>
    </dsp:sp>
    <dsp:sp modelId="{DD0CB332-F698-4258-B69C-0506F5BC1C21}">
      <dsp:nvSpPr>
        <dsp:cNvPr id="0" name=""/>
        <dsp:cNvSpPr/>
      </dsp:nvSpPr>
      <dsp:spPr>
        <a:xfrm>
          <a:off x="0" y="2269"/>
          <a:ext cx="2962656" cy="109141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rtl="0">
            <a:lnSpc>
              <a:spcPct val="90000"/>
            </a:lnSpc>
            <a:spcBef>
              <a:spcPct val="0"/>
            </a:spcBef>
            <a:spcAft>
              <a:spcPct val="35000"/>
            </a:spcAft>
            <a:buNone/>
          </a:pPr>
          <a:r>
            <a:rPr lang="en-US" sz="4300" kern="1200" dirty="0"/>
            <a:t>In process</a:t>
          </a:r>
        </a:p>
      </dsp:txBody>
      <dsp:txXfrm>
        <a:off x="53278" y="55547"/>
        <a:ext cx="2856100" cy="984856"/>
      </dsp:txXfrm>
    </dsp:sp>
    <dsp:sp modelId="{179511C1-E791-4009-965C-ED7DC4480FEA}">
      <dsp:nvSpPr>
        <dsp:cNvPr id="0" name=""/>
        <dsp:cNvSpPr/>
      </dsp:nvSpPr>
      <dsp:spPr>
        <a:xfrm rot="5400000">
          <a:off x="5159563" y="-939513"/>
          <a:ext cx="873129" cy="5266944"/>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n-US" sz="2100" b="0" i="0" kern="1200" dirty="0"/>
            <a:t>Invoice completed BuySite workflow and is visible in AP System as a voucher</a:t>
          </a:r>
          <a:endParaRPr lang="en-US" sz="2100" kern="1200" dirty="0"/>
        </a:p>
      </dsp:txBody>
      <dsp:txXfrm rot="-5400000">
        <a:off x="2962656" y="1300017"/>
        <a:ext cx="5224321" cy="787883"/>
      </dsp:txXfrm>
    </dsp:sp>
    <dsp:sp modelId="{9A0BD9AD-CEE3-4BA8-ADED-EDB731CAEB4B}">
      <dsp:nvSpPr>
        <dsp:cNvPr id="0" name=""/>
        <dsp:cNvSpPr/>
      </dsp:nvSpPr>
      <dsp:spPr>
        <a:xfrm>
          <a:off x="0" y="1148252"/>
          <a:ext cx="2962656" cy="109141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rtl="0">
            <a:lnSpc>
              <a:spcPct val="90000"/>
            </a:lnSpc>
            <a:spcBef>
              <a:spcPct val="0"/>
            </a:spcBef>
            <a:spcAft>
              <a:spcPct val="35000"/>
            </a:spcAft>
            <a:buNone/>
          </a:pPr>
          <a:r>
            <a:rPr lang="en-US" sz="4300" kern="1200" dirty="0"/>
            <a:t>Payable</a:t>
          </a:r>
        </a:p>
      </dsp:txBody>
      <dsp:txXfrm>
        <a:off x="53278" y="1201530"/>
        <a:ext cx="2856100" cy="984856"/>
      </dsp:txXfrm>
    </dsp:sp>
    <dsp:sp modelId="{4D51F6B8-1509-4C86-BC19-93FEBB5E9784}">
      <dsp:nvSpPr>
        <dsp:cNvPr id="0" name=""/>
        <dsp:cNvSpPr/>
      </dsp:nvSpPr>
      <dsp:spPr>
        <a:xfrm rot="5400000">
          <a:off x="5159563" y="206469"/>
          <a:ext cx="873129" cy="5266944"/>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n-US" sz="2100" b="0" i="0" kern="1200" dirty="0"/>
            <a:t>Payment is sent to the supplier</a:t>
          </a:r>
          <a:endParaRPr lang="en-US" sz="2100" kern="1200" dirty="0"/>
        </a:p>
      </dsp:txBody>
      <dsp:txXfrm rot="-5400000">
        <a:off x="2962656" y="2446000"/>
        <a:ext cx="5224321" cy="787883"/>
      </dsp:txXfrm>
    </dsp:sp>
    <dsp:sp modelId="{219DB07E-300D-42DF-83F9-0D11814D605A}">
      <dsp:nvSpPr>
        <dsp:cNvPr id="0" name=""/>
        <dsp:cNvSpPr/>
      </dsp:nvSpPr>
      <dsp:spPr>
        <a:xfrm>
          <a:off x="0" y="2294235"/>
          <a:ext cx="2962656" cy="109141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rtl="0">
            <a:lnSpc>
              <a:spcPct val="90000"/>
            </a:lnSpc>
            <a:spcBef>
              <a:spcPct val="0"/>
            </a:spcBef>
            <a:spcAft>
              <a:spcPct val="35000"/>
            </a:spcAft>
            <a:buNone/>
          </a:pPr>
          <a:r>
            <a:rPr lang="en-US" sz="4300" kern="1200" dirty="0"/>
            <a:t>Paid</a:t>
          </a:r>
        </a:p>
      </dsp:txBody>
      <dsp:txXfrm>
        <a:off x="53278" y="2347513"/>
        <a:ext cx="2856100" cy="984856"/>
      </dsp:txXfrm>
    </dsp:sp>
    <dsp:sp modelId="{E2816FB4-1416-4E97-962A-1DB22595F595}">
      <dsp:nvSpPr>
        <dsp:cNvPr id="0" name=""/>
        <dsp:cNvSpPr/>
      </dsp:nvSpPr>
      <dsp:spPr>
        <a:xfrm rot="5400000">
          <a:off x="5159563" y="1352452"/>
          <a:ext cx="873129" cy="5266944"/>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n-US" sz="2100" b="0" i="0" kern="1200" dirty="0"/>
            <a:t>Invoice was taken out of workflow and will no be paid</a:t>
          </a:r>
          <a:endParaRPr lang="en-US" sz="2100" kern="1200" dirty="0"/>
        </a:p>
      </dsp:txBody>
      <dsp:txXfrm rot="-5400000">
        <a:off x="2962656" y="3591983"/>
        <a:ext cx="5224321" cy="787883"/>
      </dsp:txXfrm>
    </dsp:sp>
    <dsp:sp modelId="{4D986C8C-636D-4182-B638-712CB126C74D}">
      <dsp:nvSpPr>
        <dsp:cNvPr id="0" name=""/>
        <dsp:cNvSpPr/>
      </dsp:nvSpPr>
      <dsp:spPr>
        <a:xfrm>
          <a:off x="0" y="3440218"/>
          <a:ext cx="2962656" cy="109141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rtl="0">
            <a:lnSpc>
              <a:spcPct val="90000"/>
            </a:lnSpc>
            <a:spcBef>
              <a:spcPct val="0"/>
            </a:spcBef>
            <a:spcAft>
              <a:spcPct val="35000"/>
            </a:spcAft>
            <a:buNone/>
          </a:pPr>
          <a:r>
            <a:rPr lang="en-US" sz="4300" kern="1200" dirty="0"/>
            <a:t>Canceled</a:t>
          </a:r>
        </a:p>
      </dsp:txBody>
      <dsp:txXfrm>
        <a:off x="53278" y="3493496"/>
        <a:ext cx="2856100" cy="9848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B33B4-B831-4990-B763-08AA75081AC2}">
      <dsp:nvSpPr>
        <dsp:cNvPr id="0" name=""/>
        <dsp:cNvSpPr/>
      </dsp:nvSpPr>
      <dsp:spPr>
        <a:xfrm rot="16200000">
          <a:off x="-1409635" y="2365068"/>
          <a:ext cx="3536442" cy="613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40844" bIns="0" numCol="1" spcCol="1270" anchor="t" anchorCtr="0">
          <a:noAutofit/>
        </a:bodyPr>
        <a:lstStyle/>
        <a:p>
          <a:pPr marL="0" lvl="0" indent="0" algn="r" defTabSz="1689100" rtl="0">
            <a:lnSpc>
              <a:spcPct val="90000"/>
            </a:lnSpc>
            <a:spcBef>
              <a:spcPct val="0"/>
            </a:spcBef>
            <a:spcAft>
              <a:spcPct val="35000"/>
            </a:spcAft>
            <a:buNone/>
          </a:pPr>
          <a:r>
            <a:rPr lang="en-US" sz="3800" kern="1200" dirty="0"/>
            <a:t>Requisitioner</a:t>
          </a:r>
        </a:p>
      </dsp:txBody>
      <dsp:txXfrm>
        <a:off x="-1409635" y="2365068"/>
        <a:ext cx="3536442" cy="613240"/>
      </dsp:txXfrm>
    </dsp:sp>
    <dsp:sp modelId="{6298A32C-D8E7-4189-990D-51599572F1B3}">
      <dsp:nvSpPr>
        <dsp:cNvPr id="0" name=""/>
        <dsp:cNvSpPr/>
      </dsp:nvSpPr>
      <dsp:spPr>
        <a:xfrm>
          <a:off x="665206" y="903467"/>
          <a:ext cx="3054589" cy="353644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540844" rIns="199136" bIns="199136" numCol="1" spcCol="1270" anchor="t" anchorCtr="0">
          <a:noAutofit/>
        </a:bodyPr>
        <a:lstStyle/>
        <a:p>
          <a:pPr marL="228600" lvl="1" indent="-228600" algn="l" defTabSz="977900" rtl="0">
            <a:lnSpc>
              <a:spcPct val="90000"/>
            </a:lnSpc>
            <a:spcBef>
              <a:spcPct val="0"/>
            </a:spcBef>
            <a:spcAft>
              <a:spcPct val="15000"/>
            </a:spcAft>
            <a:buChar char="•"/>
          </a:pPr>
          <a:r>
            <a:rPr lang="en-US" sz="2200" b="0" i="0" kern="1200" dirty="0"/>
            <a:t>Full-time Benefits Eligible Employees </a:t>
          </a:r>
          <a:endParaRPr lang="en-US" sz="2200" kern="1200" dirty="0"/>
        </a:p>
        <a:p>
          <a:pPr marL="457200" lvl="2" indent="-228600" algn="l" defTabSz="977900" rtl="0">
            <a:lnSpc>
              <a:spcPct val="90000"/>
            </a:lnSpc>
            <a:spcBef>
              <a:spcPct val="0"/>
            </a:spcBef>
            <a:spcAft>
              <a:spcPct val="15000"/>
            </a:spcAft>
            <a:buChar char="•"/>
          </a:pPr>
          <a:r>
            <a:rPr lang="en-US" sz="2200" kern="1200"/>
            <a:t>Select items for purchasing</a:t>
          </a:r>
        </a:p>
        <a:p>
          <a:pPr marL="457200" lvl="2" indent="-228600" algn="l" defTabSz="977900" rtl="0">
            <a:lnSpc>
              <a:spcPct val="90000"/>
            </a:lnSpc>
            <a:spcBef>
              <a:spcPct val="0"/>
            </a:spcBef>
            <a:spcAft>
              <a:spcPct val="15000"/>
            </a:spcAft>
            <a:buChar char="•"/>
          </a:pPr>
          <a:r>
            <a:rPr lang="en-US" sz="2200" kern="1200"/>
            <a:t>Fills out required fields</a:t>
          </a:r>
        </a:p>
        <a:p>
          <a:pPr marL="457200" lvl="2" indent="-228600" algn="l" defTabSz="977900" rtl="0">
            <a:lnSpc>
              <a:spcPct val="90000"/>
            </a:lnSpc>
            <a:spcBef>
              <a:spcPct val="0"/>
            </a:spcBef>
            <a:spcAft>
              <a:spcPct val="15000"/>
            </a:spcAft>
            <a:buChar char="•"/>
          </a:pPr>
          <a:r>
            <a:rPr lang="en-US" sz="2200" kern="1200" dirty="0"/>
            <a:t>Submits requisitions</a:t>
          </a:r>
        </a:p>
      </dsp:txBody>
      <dsp:txXfrm>
        <a:off x="665206" y="903467"/>
        <a:ext cx="3054589" cy="3536442"/>
      </dsp:txXfrm>
    </dsp:sp>
    <dsp:sp modelId="{0AA42427-9FDE-4B4D-B4A4-3D41CEB80DE5}">
      <dsp:nvSpPr>
        <dsp:cNvPr id="0" name=""/>
        <dsp:cNvSpPr/>
      </dsp:nvSpPr>
      <dsp:spPr>
        <a:xfrm>
          <a:off x="51965" y="93990"/>
          <a:ext cx="1226481" cy="12264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8D067E-9876-49BF-A9BB-9525D2ADDB65}">
      <dsp:nvSpPr>
        <dsp:cNvPr id="0" name=""/>
        <dsp:cNvSpPr/>
      </dsp:nvSpPr>
      <dsp:spPr>
        <a:xfrm rot="16200000">
          <a:off x="3048204" y="2365068"/>
          <a:ext cx="3536442" cy="613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40844" bIns="0" numCol="1" spcCol="1270" anchor="t" anchorCtr="0">
          <a:noAutofit/>
        </a:bodyPr>
        <a:lstStyle/>
        <a:p>
          <a:pPr marL="0" lvl="0" indent="0" algn="r" defTabSz="1689100" rtl="0">
            <a:lnSpc>
              <a:spcPct val="90000"/>
            </a:lnSpc>
            <a:spcBef>
              <a:spcPct val="0"/>
            </a:spcBef>
            <a:spcAft>
              <a:spcPct val="35000"/>
            </a:spcAft>
            <a:buNone/>
          </a:pPr>
          <a:r>
            <a:rPr lang="en-US" sz="3800" kern="1200"/>
            <a:t>Approvers</a:t>
          </a:r>
        </a:p>
      </dsp:txBody>
      <dsp:txXfrm>
        <a:off x="3048204" y="2365068"/>
        <a:ext cx="3536442" cy="613240"/>
      </dsp:txXfrm>
    </dsp:sp>
    <dsp:sp modelId="{5E570793-FE7D-48C4-9F85-6555A5C9AEF0}">
      <dsp:nvSpPr>
        <dsp:cNvPr id="0" name=""/>
        <dsp:cNvSpPr/>
      </dsp:nvSpPr>
      <dsp:spPr>
        <a:xfrm>
          <a:off x="5123045" y="903467"/>
          <a:ext cx="3054589" cy="353644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540844" rIns="199136" bIns="199136" numCol="1" spcCol="1270" anchor="t" anchorCtr="0">
          <a:noAutofit/>
        </a:bodyPr>
        <a:lstStyle/>
        <a:p>
          <a:pPr marL="228600" lvl="1" indent="-228600" algn="l" defTabSz="977900" rtl="0">
            <a:lnSpc>
              <a:spcPct val="90000"/>
            </a:lnSpc>
            <a:spcBef>
              <a:spcPct val="0"/>
            </a:spcBef>
            <a:spcAft>
              <a:spcPct val="15000"/>
            </a:spcAft>
            <a:buChar char="•"/>
          </a:pPr>
          <a:r>
            <a:rPr lang="en-US" sz="2200" b="0" i="0" kern="1200"/>
            <a:t>Authorized Signers</a:t>
          </a:r>
          <a:endParaRPr lang="en-US" sz="2200" kern="1200"/>
        </a:p>
        <a:p>
          <a:pPr marL="457200" lvl="2" indent="-228600" algn="l" defTabSz="977900" rtl="0">
            <a:lnSpc>
              <a:spcPct val="90000"/>
            </a:lnSpc>
            <a:spcBef>
              <a:spcPct val="0"/>
            </a:spcBef>
            <a:spcAft>
              <a:spcPct val="15000"/>
            </a:spcAft>
            <a:buChar char="•"/>
          </a:pPr>
          <a:r>
            <a:rPr lang="en-US" sz="2200" kern="1200"/>
            <a:t>Reviews requisitions</a:t>
          </a:r>
        </a:p>
        <a:p>
          <a:pPr marL="457200" lvl="2" indent="-228600" algn="l" defTabSz="977900" rtl="0">
            <a:lnSpc>
              <a:spcPct val="90000"/>
            </a:lnSpc>
            <a:spcBef>
              <a:spcPct val="0"/>
            </a:spcBef>
            <a:spcAft>
              <a:spcPct val="15000"/>
            </a:spcAft>
            <a:buChar char="•"/>
          </a:pPr>
          <a:r>
            <a:rPr lang="en-US" sz="2200" kern="1200"/>
            <a:t>Approves/rejects as appropriate</a:t>
          </a:r>
        </a:p>
      </dsp:txBody>
      <dsp:txXfrm>
        <a:off x="5123045" y="903467"/>
        <a:ext cx="3054589" cy="3536442"/>
      </dsp:txXfrm>
    </dsp:sp>
    <dsp:sp modelId="{4D8C0996-DE38-4FCE-81AD-7DCE6D55987B}">
      <dsp:nvSpPr>
        <dsp:cNvPr id="0" name=""/>
        <dsp:cNvSpPr/>
      </dsp:nvSpPr>
      <dsp:spPr>
        <a:xfrm>
          <a:off x="4509804" y="93990"/>
          <a:ext cx="1226481" cy="122648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B70F2-87FC-4515-92E8-9EA684B17F8E}">
      <dsp:nvSpPr>
        <dsp:cNvPr id="0" name=""/>
        <dsp:cNvSpPr/>
      </dsp:nvSpPr>
      <dsp:spPr>
        <a:xfrm>
          <a:off x="337542" y="595"/>
          <a:ext cx="7554515" cy="453270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rtl="0">
            <a:lnSpc>
              <a:spcPct val="90000"/>
            </a:lnSpc>
            <a:spcBef>
              <a:spcPct val="0"/>
            </a:spcBef>
            <a:spcAft>
              <a:spcPct val="35000"/>
            </a:spcAft>
            <a:buNone/>
          </a:pPr>
          <a:r>
            <a:rPr lang="en-US" sz="6500" b="0" i="0" kern="1200" dirty="0"/>
            <a:t>Directly visiting the supplier’s hosted website to place order</a:t>
          </a:r>
          <a:endParaRPr lang="en-US" sz="6500" kern="1200" dirty="0"/>
        </a:p>
      </dsp:txBody>
      <dsp:txXfrm>
        <a:off x="337542" y="595"/>
        <a:ext cx="7554515" cy="45327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0E8A3-B022-4293-80AD-76E9F406FBD6}">
      <dsp:nvSpPr>
        <dsp:cNvPr id="0" name=""/>
        <dsp:cNvSpPr/>
      </dsp:nvSpPr>
      <dsp:spPr>
        <a:xfrm>
          <a:off x="337542" y="595"/>
          <a:ext cx="7554515" cy="453270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rtl="0">
            <a:lnSpc>
              <a:spcPct val="90000"/>
            </a:lnSpc>
            <a:spcBef>
              <a:spcPct val="0"/>
            </a:spcBef>
            <a:spcAft>
              <a:spcPct val="35000"/>
            </a:spcAft>
            <a:buNone/>
          </a:pPr>
          <a:r>
            <a:rPr lang="en-US" sz="6500" b="0" i="0" kern="1200"/>
            <a:t>Purchasing items directly from BuySite catalog</a:t>
          </a:r>
          <a:endParaRPr lang="en-US" sz="6500" kern="1200"/>
        </a:p>
      </dsp:txBody>
      <dsp:txXfrm>
        <a:off x="337542" y="595"/>
        <a:ext cx="7554515" cy="45327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9062A-508D-4A7A-B510-060ABEACB756}">
      <dsp:nvSpPr>
        <dsp:cNvPr id="0" name=""/>
        <dsp:cNvSpPr/>
      </dsp:nvSpPr>
      <dsp:spPr>
        <a:xfrm>
          <a:off x="337542" y="595"/>
          <a:ext cx="7554515" cy="453270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rtl="0">
            <a:lnSpc>
              <a:spcPct val="90000"/>
            </a:lnSpc>
            <a:spcBef>
              <a:spcPct val="0"/>
            </a:spcBef>
            <a:spcAft>
              <a:spcPct val="35000"/>
            </a:spcAft>
            <a:buNone/>
          </a:pPr>
          <a:r>
            <a:rPr lang="en-US" sz="6500" b="0" i="0" kern="1200"/>
            <a:t>Purchase Order Items not available in BuySite Catalog</a:t>
          </a:r>
          <a:endParaRPr lang="en-US" sz="6500" kern="1200"/>
        </a:p>
      </dsp:txBody>
      <dsp:txXfrm>
        <a:off x="337542" y="595"/>
        <a:ext cx="7554515" cy="45327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064E9-49DC-44A7-BD93-FC43145BB2AB}">
      <dsp:nvSpPr>
        <dsp:cNvPr id="0" name=""/>
        <dsp:cNvSpPr/>
      </dsp:nvSpPr>
      <dsp:spPr>
        <a:xfrm>
          <a:off x="1166152" y="902"/>
          <a:ext cx="6106845" cy="3664107"/>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rtl="0">
            <a:lnSpc>
              <a:spcPct val="90000"/>
            </a:lnSpc>
            <a:spcBef>
              <a:spcPct val="0"/>
            </a:spcBef>
            <a:spcAft>
              <a:spcPct val="35000"/>
            </a:spcAft>
            <a:buNone/>
          </a:pPr>
          <a:r>
            <a:rPr lang="en-US" sz="4900" kern="1200" dirty="0"/>
            <a:t>Used to facilitate recurring purchases to the same supplier over a-period-of-time</a:t>
          </a:r>
        </a:p>
      </dsp:txBody>
      <dsp:txXfrm>
        <a:off x="1166152" y="902"/>
        <a:ext cx="6106845" cy="36641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CB374-FB0C-48AA-89FF-FE38506E1E31}">
      <dsp:nvSpPr>
        <dsp:cNvPr id="0" name=""/>
        <dsp:cNvSpPr/>
      </dsp:nvSpPr>
      <dsp:spPr>
        <a:xfrm>
          <a:off x="337542" y="595"/>
          <a:ext cx="7554515" cy="453270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rtl="0">
            <a:lnSpc>
              <a:spcPct val="90000"/>
            </a:lnSpc>
            <a:spcBef>
              <a:spcPct val="0"/>
            </a:spcBef>
            <a:spcAft>
              <a:spcPct val="35000"/>
            </a:spcAft>
            <a:buNone/>
          </a:pPr>
          <a:r>
            <a:rPr lang="en-US" sz="5200" kern="1200" dirty="0"/>
            <a:t>Purchase order creation that occurs when goods or services are received prior to the proper purchase approvals</a:t>
          </a:r>
        </a:p>
      </dsp:txBody>
      <dsp:txXfrm>
        <a:off x="337542" y="595"/>
        <a:ext cx="7554515" cy="45327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58BC8-60E5-4A13-BD2C-CA5CA1DE11A7}">
      <dsp:nvSpPr>
        <dsp:cNvPr id="0" name=""/>
        <dsp:cNvSpPr/>
      </dsp:nvSpPr>
      <dsp:spPr>
        <a:xfrm>
          <a:off x="2649232" y="556946"/>
          <a:ext cx="430587" cy="91440"/>
        </a:xfrm>
        <a:custGeom>
          <a:avLst/>
          <a:gdLst/>
          <a:ahLst/>
          <a:cxnLst/>
          <a:rect l="0" t="0" r="0" b="0"/>
          <a:pathLst>
            <a:path>
              <a:moveTo>
                <a:pt x="0" y="45720"/>
              </a:moveTo>
              <a:lnTo>
                <a:pt x="430587" y="45720"/>
              </a:lnTo>
            </a:path>
          </a:pathLst>
        </a:custGeom>
        <a:noFill/>
        <a:ln w="9525" cap="flat" cmpd="sng" algn="ctr">
          <a:solidFill>
            <a:schemeClr val="accent2">
              <a:shade val="90000"/>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52996" y="600360"/>
        <a:ext cx="23059" cy="4611"/>
      </dsp:txXfrm>
    </dsp:sp>
    <dsp:sp modelId="{E684D0F2-BB71-4F38-9DC8-1EFC83D45C83}">
      <dsp:nvSpPr>
        <dsp:cNvPr id="0" name=""/>
        <dsp:cNvSpPr/>
      </dsp:nvSpPr>
      <dsp:spPr>
        <a:xfrm>
          <a:off x="645870" y="1117"/>
          <a:ext cx="2005161" cy="1203096"/>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rtl="0">
            <a:lnSpc>
              <a:spcPct val="90000"/>
            </a:lnSpc>
            <a:spcBef>
              <a:spcPct val="0"/>
            </a:spcBef>
            <a:spcAft>
              <a:spcPct val="35000"/>
            </a:spcAft>
            <a:buNone/>
          </a:pPr>
          <a:r>
            <a:rPr lang="en-US" sz="2200" kern="1200" dirty="0"/>
            <a:t>Requisition submitted to Workflow</a:t>
          </a:r>
        </a:p>
      </dsp:txBody>
      <dsp:txXfrm>
        <a:off x="645870" y="1117"/>
        <a:ext cx="2005161" cy="1203096"/>
      </dsp:txXfrm>
    </dsp:sp>
    <dsp:sp modelId="{8BAA7F8C-C5DB-4D11-83D9-E3C4C85EEAA0}">
      <dsp:nvSpPr>
        <dsp:cNvPr id="0" name=""/>
        <dsp:cNvSpPr/>
      </dsp:nvSpPr>
      <dsp:spPr>
        <a:xfrm>
          <a:off x="5115580" y="556946"/>
          <a:ext cx="430587" cy="91440"/>
        </a:xfrm>
        <a:custGeom>
          <a:avLst/>
          <a:gdLst/>
          <a:ahLst/>
          <a:cxnLst/>
          <a:rect l="0" t="0" r="0" b="0"/>
          <a:pathLst>
            <a:path>
              <a:moveTo>
                <a:pt x="0" y="45720"/>
              </a:moveTo>
              <a:lnTo>
                <a:pt x="430587" y="45720"/>
              </a:lnTo>
            </a:path>
          </a:pathLst>
        </a:custGeom>
        <a:noFill/>
        <a:ln w="9525" cap="flat" cmpd="sng" algn="ctr">
          <a:solidFill>
            <a:schemeClr val="accent2">
              <a:shade val="90000"/>
              <a:hueOff val="0"/>
              <a:satOff val="0"/>
              <a:lumOff val="407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19344" y="600360"/>
        <a:ext cx="23059" cy="4611"/>
      </dsp:txXfrm>
    </dsp:sp>
    <dsp:sp modelId="{4C61F0AF-5049-4404-8BA1-3E8C3D785D5E}">
      <dsp:nvSpPr>
        <dsp:cNvPr id="0" name=""/>
        <dsp:cNvSpPr/>
      </dsp:nvSpPr>
      <dsp:spPr>
        <a:xfrm>
          <a:off x="3112219" y="1117"/>
          <a:ext cx="2005161" cy="1203096"/>
        </a:xfrm>
        <a:prstGeom prst="rect">
          <a:avLst/>
        </a:prstGeom>
        <a:solidFill>
          <a:schemeClr val="accent2">
            <a:shade val="80000"/>
            <a:hueOff val="0"/>
            <a:satOff val="0"/>
            <a:lumOff val="38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rtl="0">
            <a:lnSpc>
              <a:spcPct val="90000"/>
            </a:lnSpc>
            <a:spcBef>
              <a:spcPct val="0"/>
            </a:spcBef>
            <a:spcAft>
              <a:spcPct val="35000"/>
            </a:spcAft>
            <a:buNone/>
          </a:pPr>
          <a:r>
            <a:rPr lang="en-US" sz="2200" kern="1200" dirty="0"/>
            <a:t>Optional Department Approval</a:t>
          </a:r>
        </a:p>
      </dsp:txBody>
      <dsp:txXfrm>
        <a:off x="3112219" y="1117"/>
        <a:ext cx="2005161" cy="1203096"/>
      </dsp:txXfrm>
    </dsp:sp>
    <dsp:sp modelId="{C0B803BF-C8C4-4F99-872C-AA67AFB20EC7}">
      <dsp:nvSpPr>
        <dsp:cNvPr id="0" name=""/>
        <dsp:cNvSpPr/>
      </dsp:nvSpPr>
      <dsp:spPr>
        <a:xfrm>
          <a:off x="1648451" y="1202414"/>
          <a:ext cx="4932696" cy="430587"/>
        </a:xfrm>
        <a:custGeom>
          <a:avLst/>
          <a:gdLst/>
          <a:ahLst/>
          <a:cxnLst/>
          <a:rect l="0" t="0" r="0" b="0"/>
          <a:pathLst>
            <a:path>
              <a:moveTo>
                <a:pt x="4932696" y="0"/>
              </a:moveTo>
              <a:lnTo>
                <a:pt x="4932696" y="232393"/>
              </a:lnTo>
              <a:lnTo>
                <a:pt x="0" y="232393"/>
              </a:lnTo>
              <a:lnTo>
                <a:pt x="0" y="430587"/>
              </a:lnTo>
            </a:path>
          </a:pathLst>
        </a:custGeom>
        <a:noFill/>
        <a:ln w="9525" cap="flat" cmpd="sng" algn="ctr">
          <a:solidFill>
            <a:schemeClr val="accent2">
              <a:shade val="90000"/>
              <a:hueOff val="0"/>
              <a:satOff val="0"/>
              <a:lumOff val="814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90944" y="1415402"/>
        <a:ext cx="247710" cy="4611"/>
      </dsp:txXfrm>
    </dsp:sp>
    <dsp:sp modelId="{6B76AC1B-7376-4B31-9D36-A870F0D41718}">
      <dsp:nvSpPr>
        <dsp:cNvPr id="0" name=""/>
        <dsp:cNvSpPr/>
      </dsp:nvSpPr>
      <dsp:spPr>
        <a:xfrm>
          <a:off x="5578567" y="1117"/>
          <a:ext cx="2005161" cy="1203096"/>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rtl="0">
            <a:lnSpc>
              <a:spcPct val="90000"/>
            </a:lnSpc>
            <a:spcBef>
              <a:spcPct val="0"/>
            </a:spcBef>
            <a:spcAft>
              <a:spcPct val="35000"/>
            </a:spcAft>
            <a:buNone/>
          </a:pPr>
          <a:r>
            <a:rPr lang="en-US" sz="2200" kern="1200"/>
            <a:t>Authorized Signer</a:t>
          </a:r>
        </a:p>
      </dsp:txBody>
      <dsp:txXfrm>
        <a:off x="5578567" y="1117"/>
        <a:ext cx="2005161" cy="1203096"/>
      </dsp:txXfrm>
    </dsp:sp>
    <dsp:sp modelId="{9E9F7A14-0052-4297-A378-C1D04453A64B}">
      <dsp:nvSpPr>
        <dsp:cNvPr id="0" name=""/>
        <dsp:cNvSpPr/>
      </dsp:nvSpPr>
      <dsp:spPr>
        <a:xfrm>
          <a:off x="2649232" y="2221230"/>
          <a:ext cx="430587" cy="91440"/>
        </a:xfrm>
        <a:custGeom>
          <a:avLst/>
          <a:gdLst/>
          <a:ahLst/>
          <a:cxnLst/>
          <a:rect l="0" t="0" r="0" b="0"/>
          <a:pathLst>
            <a:path>
              <a:moveTo>
                <a:pt x="0" y="45720"/>
              </a:moveTo>
              <a:lnTo>
                <a:pt x="430587" y="45720"/>
              </a:lnTo>
            </a:path>
          </a:pathLst>
        </a:custGeom>
        <a:noFill/>
        <a:ln w="9525" cap="flat" cmpd="sng" algn="ctr">
          <a:solidFill>
            <a:schemeClr val="accent2">
              <a:shade val="90000"/>
              <a:hueOff val="0"/>
              <a:satOff val="0"/>
              <a:lumOff val="1222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52996" y="2264644"/>
        <a:ext cx="23059" cy="4611"/>
      </dsp:txXfrm>
    </dsp:sp>
    <dsp:sp modelId="{6E4662C6-3472-498F-A7C5-86E9E6AD7900}">
      <dsp:nvSpPr>
        <dsp:cNvPr id="0" name=""/>
        <dsp:cNvSpPr/>
      </dsp:nvSpPr>
      <dsp:spPr>
        <a:xfrm>
          <a:off x="645870" y="1665401"/>
          <a:ext cx="2005161" cy="1203096"/>
        </a:xfrm>
        <a:prstGeom prst="rect">
          <a:avLst/>
        </a:prstGeom>
        <a:solidFill>
          <a:schemeClr val="accent2">
            <a:shade val="80000"/>
            <a:hueOff val="0"/>
            <a:satOff val="0"/>
            <a:lumOff val="114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rtl="0">
            <a:lnSpc>
              <a:spcPct val="90000"/>
            </a:lnSpc>
            <a:spcBef>
              <a:spcPct val="0"/>
            </a:spcBef>
            <a:spcAft>
              <a:spcPct val="35000"/>
            </a:spcAft>
            <a:buNone/>
          </a:pPr>
          <a:r>
            <a:rPr lang="en-US" sz="2200" kern="1200" dirty="0"/>
            <a:t>ORS</a:t>
          </a:r>
        </a:p>
      </dsp:txBody>
      <dsp:txXfrm>
        <a:off x="645870" y="1665401"/>
        <a:ext cx="2005161" cy="1203096"/>
      </dsp:txXfrm>
    </dsp:sp>
    <dsp:sp modelId="{5243FC66-BAC9-4719-B7F0-55750711980C}">
      <dsp:nvSpPr>
        <dsp:cNvPr id="0" name=""/>
        <dsp:cNvSpPr/>
      </dsp:nvSpPr>
      <dsp:spPr>
        <a:xfrm>
          <a:off x="5115580" y="2221230"/>
          <a:ext cx="430587" cy="91440"/>
        </a:xfrm>
        <a:custGeom>
          <a:avLst/>
          <a:gdLst/>
          <a:ahLst/>
          <a:cxnLst/>
          <a:rect l="0" t="0" r="0" b="0"/>
          <a:pathLst>
            <a:path>
              <a:moveTo>
                <a:pt x="0" y="45720"/>
              </a:moveTo>
              <a:lnTo>
                <a:pt x="430587" y="45720"/>
              </a:lnTo>
            </a:path>
          </a:pathLst>
        </a:custGeom>
        <a:noFill/>
        <a:ln w="9525" cap="flat" cmpd="sng" algn="ctr">
          <a:solidFill>
            <a:schemeClr val="accent2">
              <a:shade val="90000"/>
              <a:hueOff val="0"/>
              <a:satOff val="0"/>
              <a:lumOff val="1629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19344" y="2264644"/>
        <a:ext cx="23059" cy="4611"/>
      </dsp:txXfrm>
    </dsp:sp>
    <dsp:sp modelId="{530AE2F6-9FBC-4394-AD63-182B41C30F1D}">
      <dsp:nvSpPr>
        <dsp:cNvPr id="0" name=""/>
        <dsp:cNvSpPr/>
      </dsp:nvSpPr>
      <dsp:spPr>
        <a:xfrm>
          <a:off x="3112219" y="1665401"/>
          <a:ext cx="2005161" cy="1203096"/>
        </a:xfrm>
        <a:prstGeom prst="rect">
          <a:avLst/>
        </a:prstGeom>
        <a:solidFill>
          <a:schemeClr val="accent2">
            <a:shade val="80000"/>
            <a:hueOff val="0"/>
            <a:satOff val="0"/>
            <a:lumOff val="153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rtl="0">
            <a:lnSpc>
              <a:spcPct val="90000"/>
            </a:lnSpc>
            <a:spcBef>
              <a:spcPct val="0"/>
            </a:spcBef>
            <a:spcAft>
              <a:spcPct val="35000"/>
            </a:spcAft>
            <a:buNone/>
          </a:pPr>
          <a:r>
            <a:rPr lang="en-US" sz="2200" kern="1200"/>
            <a:t>Sponsored Award</a:t>
          </a:r>
        </a:p>
      </dsp:txBody>
      <dsp:txXfrm>
        <a:off x="3112219" y="1665401"/>
        <a:ext cx="2005161" cy="1203096"/>
      </dsp:txXfrm>
    </dsp:sp>
    <dsp:sp modelId="{E40A3861-F452-42CF-9FB9-239F39109E2D}">
      <dsp:nvSpPr>
        <dsp:cNvPr id="0" name=""/>
        <dsp:cNvSpPr/>
      </dsp:nvSpPr>
      <dsp:spPr>
        <a:xfrm>
          <a:off x="1648451" y="2866698"/>
          <a:ext cx="4932696" cy="430587"/>
        </a:xfrm>
        <a:custGeom>
          <a:avLst/>
          <a:gdLst/>
          <a:ahLst/>
          <a:cxnLst/>
          <a:rect l="0" t="0" r="0" b="0"/>
          <a:pathLst>
            <a:path>
              <a:moveTo>
                <a:pt x="4932696" y="0"/>
              </a:moveTo>
              <a:lnTo>
                <a:pt x="4932696" y="232393"/>
              </a:lnTo>
              <a:lnTo>
                <a:pt x="0" y="232393"/>
              </a:lnTo>
              <a:lnTo>
                <a:pt x="0" y="430587"/>
              </a:lnTo>
            </a:path>
          </a:pathLst>
        </a:custGeom>
        <a:noFill/>
        <a:ln w="9525" cap="flat" cmpd="sng" algn="ctr">
          <a:solidFill>
            <a:schemeClr val="accent2">
              <a:shade val="90000"/>
              <a:hueOff val="0"/>
              <a:satOff val="0"/>
              <a:lumOff val="2036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90944" y="3079686"/>
        <a:ext cx="247710" cy="4611"/>
      </dsp:txXfrm>
    </dsp:sp>
    <dsp:sp modelId="{D25BD8F0-7D00-4916-B205-8AD9096B064D}">
      <dsp:nvSpPr>
        <dsp:cNvPr id="0" name=""/>
        <dsp:cNvSpPr/>
      </dsp:nvSpPr>
      <dsp:spPr>
        <a:xfrm>
          <a:off x="5578567" y="1665401"/>
          <a:ext cx="2005161" cy="1203096"/>
        </a:xfrm>
        <a:prstGeom prst="rect">
          <a:avLst/>
        </a:prstGeom>
        <a:solidFill>
          <a:schemeClr val="accent2">
            <a:shade val="80000"/>
            <a:hueOff val="0"/>
            <a:satOff val="0"/>
            <a:lumOff val="191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rtl="0">
            <a:lnSpc>
              <a:spcPct val="90000"/>
            </a:lnSpc>
            <a:spcBef>
              <a:spcPct val="0"/>
            </a:spcBef>
            <a:spcAft>
              <a:spcPct val="35000"/>
            </a:spcAft>
            <a:buNone/>
          </a:pPr>
          <a:r>
            <a:rPr lang="en-US" sz="2200" kern="1200" dirty="0"/>
            <a:t>Payment Services</a:t>
          </a:r>
        </a:p>
      </dsp:txBody>
      <dsp:txXfrm>
        <a:off x="5578567" y="1665401"/>
        <a:ext cx="2005161" cy="1203096"/>
      </dsp:txXfrm>
    </dsp:sp>
    <dsp:sp modelId="{0C19BDD6-E76E-4CC7-ABC7-6C5EEA02928A}">
      <dsp:nvSpPr>
        <dsp:cNvPr id="0" name=""/>
        <dsp:cNvSpPr/>
      </dsp:nvSpPr>
      <dsp:spPr>
        <a:xfrm>
          <a:off x="2649232" y="3885513"/>
          <a:ext cx="430587" cy="91440"/>
        </a:xfrm>
        <a:custGeom>
          <a:avLst/>
          <a:gdLst/>
          <a:ahLst/>
          <a:cxnLst/>
          <a:rect l="0" t="0" r="0" b="0"/>
          <a:pathLst>
            <a:path>
              <a:moveTo>
                <a:pt x="0" y="45720"/>
              </a:moveTo>
              <a:lnTo>
                <a:pt x="430587" y="45720"/>
              </a:lnTo>
            </a:path>
          </a:pathLst>
        </a:custGeom>
        <a:noFill/>
        <a:ln w="9525" cap="flat" cmpd="sng" algn="ctr">
          <a:solidFill>
            <a:schemeClr val="accent2">
              <a:shade val="90000"/>
              <a:hueOff val="0"/>
              <a:satOff val="0"/>
              <a:lumOff val="2444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52996" y="3928927"/>
        <a:ext cx="23059" cy="4611"/>
      </dsp:txXfrm>
    </dsp:sp>
    <dsp:sp modelId="{25BF116F-A5D5-46BC-B93C-0019D97BD766}">
      <dsp:nvSpPr>
        <dsp:cNvPr id="0" name=""/>
        <dsp:cNvSpPr/>
      </dsp:nvSpPr>
      <dsp:spPr>
        <a:xfrm>
          <a:off x="645870" y="3329685"/>
          <a:ext cx="2005161" cy="1203096"/>
        </a:xfrm>
        <a:prstGeom prst="rect">
          <a:avLst/>
        </a:prstGeom>
        <a:solidFill>
          <a:schemeClr val="accent2">
            <a:shade val="80000"/>
            <a:hueOff val="0"/>
            <a:satOff val="0"/>
            <a:lumOff val="229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rtl="0">
            <a:lnSpc>
              <a:spcPct val="90000"/>
            </a:lnSpc>
            <a:spcBef>
              <a:spcPct val="0"/>
            </a:spcBef>
            <a:spcAft>
              <a:spcPct val="35000"/>
            </a:spcAft>
            <a:buNone/>
          </a:pPr>
          <a:r>
            <a:rPr lang="en-US" sz="2200" kern="1200" dirty="0"/>
            <a:t>Procurement Services</a:t>
          </a:r>
        </a:p>
      </dsp:txBody>
      <dsp:txXfrm>
        <a:off x="645870" y="3329685"/>
        <a:ext cx="2005161" cy="1203096"/>
      </dsp:txXfrm>
    </dsp:sp>
    <dsp:sp modelId="{21A5AB2A-632F-4371-9EDE-6C63A0117B83}">
      <dsp:nvSpPr>
        <dsp:cNvPr id="0" name=""/>
        <dsp:cNvSpPr/>
      </dsp:nvSpPr>
      <dsp:spPr>
        <a:xfrm>
          <a:off x="3112219" y="3329685"/>
          <a:ext cx="2005161" cy="1203096"/>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rtl="0">
            <a:lnSpc>
              <a:spcPct val="90000"/>
            </a:lnSpc>
            <a:spcBef>
              <a:spcPct val="0"/>
            </a:spcBef>
            <a:spcAft>
              <a:spcPct val="35000"/>
            </a:spcAft>
            <a:buNone/>
          </a:pPr>
          <a:r>
            <a:rPr lang="en-US" sz="2200" kern="1200" dirty="0"/>
            <a:t>PO Created</a:t>
          </a:r>
        </a:p>
      </dsp:txBody>
      <dsp:txXfrm>
        <a:off x="3112219" y="3329685"/>
        <a:ext cx="2005161" cy="12030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99107-5919-49F8-B2D3-564B9829B89B}">
      <dsp:nvSpPr>
        <dsp:cNvPr id="0" name=""/>
        <dsp:cNvSpPr/>
      </dsp:nvSpPr>
      <dsp:spPr>
        <a:xfrm>
          <a:off x="0" y="734"/>
          <a:ext cx="8229600" cy="13689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b="0" kern="1200" dirty="0"/>
            <a:t>Line Matching is a rule setup in the BuySite Invoice Module used to compare POs and Invoices to find discrepancies.</a:t>
          </a:r>
        </a:p>
      </dsp:txBody>
      <dsp:txXfrm>
        <a:off x="66824" y="67558"/>
        <a:ext cx="8095952" cy="12352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475" cy="465138"/>
          </a:xfrm>
          <a:prstGeom prst="rect">
            <a:avLst/>
          </a:prstGeom>
        </p:spPr>
        <p:txBody>
          <a:bodyPr vert="horz" lIns="93134" tIns="46566" rIns="93134" bIns="46566" rtlCol="0"/>
          <a:lstStyle>
            <a:lvl1pPr algn="l">
              <a:defRPr sz="1200">
                <a:latin typeface="Arial" pitchFamily="34" charset="0"/>
              </a:defRPr>
            </a:lvl1pPr>
          </a:lstStyle>
          <a:p>
            <a:pPr>
              <a:defRPr/>
            </a:pPr>
            <a:endParaRPr lang="en-US" dirty="0"/>
          </a:p>
        </p:txBody>
      </p:sp>
      <p:sp>
        <p:nvSpPr>
          <p:cNvPr id="3" name="Date Placeholder 2"/>
          <p:cNvSpPr>
            <a:spLocks noGrp="1"/>
          </p:cNvSpPr>
          <p:nvPr>
            <p:ph type="dt" sz="quarter" idx="1"/>
          </p:nvPr>
        </p:nvSpPr>
        <p:spPr>
          <a:xfrm>
            <a:off x="3970341" y="0"/>
            <a:ext cx="3038475" cy="465138"/>
          </a:xfrm>
          <a:prstGeom prst="rect">
            <a:avLst/>
          </a:prstGeom>
        </p:spPr>
        <p:txBody>
          <a:bodyPr vert="horz" lIns="93134" tIns="46566" rIns="93134" bIns="46566" rtlCol="0"/>
          <a:lstStyle>
            <a:lvl1pPr algn="r">
              <a:defRPr sz="1200">
                <a:latin typeface="Arial" pitchFamily="34" charset="0"/>
              </a:defRPr>
            </a:lvl1pPr>
          </a:lstStyle>
          <a:p>
            <a:pPr>
              <a:defRPr/>
            </a:pPr>
            <a:fld id="{71372710-9247-4543-8DC5-18C1B6F23207}" type="datetimeFigureOut">
              <a:rPr lang="en-US"/>
              <a:pPr>
                <a:defRPr/>
              </a:pPr>
              <a:t>3/8/2023</a:t>
            </a:fld>
            <a:endParaRPr lang="en-US" dirty="0"/>
          </a:p>
        </p:txBody>
      </p:sp>
      <p:sp>
        <p:nvSpPr>
          <p:cNvPr id="4" name="Footer Placeholder 3"/>
          <p:cNvSpPr>
            <a:spLocks noGrp="1"/>
          </p:cNvSpPr>
          <p:nvPr>
            <p:ph type="ftr" sz="quarter" idx="2"/>
          </p:nvPr>
        </p:nvSpPr>
        <p:spPr>
          <a:xfrm>
            <a:off x="3" y="8829677"/>
            <a:ext cx="3038475" cy="465138"/>
          </a:xfrm>
          <a:prstGeom prst="rect">
            <a:avLst/>
          </a:prstGeom>
        </p:spPr>
        <p:txBody>
          <a:bodyPr vert="horz" lIns="93134" tIns="46566" rIns="93134" bIns="46566" rtlCol="0" anchor="b"/>
          <a:lstStyle>
            <a:lvl1pPr algn="l">
              <a:defRPr sz="1200">
                <a:latin typeface="Arial" pitchFamily="34" charset="0"/>
              </a:defRPr>
            </a:lvl1pPr>
          </a:lstStyle>
          <a:p>
            <a:pPr>
              <a:defRPr/>
            </a:pPr>
            <a:endParaRPr lang="en-US" dirty="0"/>
          </a:p>
        </p:txBody>
      </p:sp>
      <p:sp>
        <p:nvSpPr>
          <p:cNvPr id="5" name="Slide Number Placeholder 4"/>
          <p:cNvSpPr>
            <a:spLocks noGrp="1"/>
          </p:cNvSpPr>
          <p:nvPr>
            <p:ph type="sldNum" sz="quarter" idx="3"/>
          </p:nvPr>
        </p:nvSpPr>
        <p:spPr>
          <a:xfrm>
            <a:off x="3970341" y="8829677"/>
            <a:ext cx="3038475" cy="465138"/>
          </a:xfrm>
          <a:prstGeom prst="rect">
            <a:avLst/>
          </a:prstGeom>
        </p:spPr>
        <p:txBody>
          <a:bodyPr vert="horz" lIns="93134" tIns="46566" rIns="93134" bIns="46566" rtlCol="0" anchor="b"/>
          <a:lstStyle>
            <a:lvl1pPr algn="r">
              <a:defRPr sz="1200">
                <a:latin typeface="Arial" pitchFamily="34" charset="0"/>
              </a:defRPr>
            </a:lvl1pPr>
          </a:lstStyle>
          <a:p>
            <a:pPr>
              <a:defRPr/>
            </a:pPr>
            <a:fld id="{0AE9BCBC-EB7A-4E58-9CFD-EC6A136E7C9F}" type="slidenum">
              <a:rPr lang="en-US"/>
              <a:pPr>
                <a:defRPr/>
              </a:pPr>
              <a:t>‹#›</a:t>
            </a:fld>
            <a:endParaRPr lang="en-US" dirty="0"/>
          </a:p>
        </p:txBody>
      </p:sp>
    </p:spTree>
    <p:extLst>
      <p:ext uri="{BB962C8B-B14F-4D97-AF65-F5344CB8AC3E}">
        <p14:creationId xmlns:p14="http://schemas.microsoft.com/office/powerpoint/2010/main" val="699275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475" cy="465138"/>
          </a:xfrm>
          <a:prstGeom prst="rect">
            <a:avLst/>
          </a:prstGeom>
        </p:spPr>
        <p:txBody>
          <a:bodyPr vert="horz" lIns="93134" tIns="46566" rIns="93134" bIns="46566"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3970341" y="0"/>
            <a:ext cx="3038475" cy="465138"/>
          </a:xfrm>
          <a:prstGeom prst="rect">
            <a:avLst/>
          </a:prstGeom>
        </p:spPr>
        <p:txBody>
          <a:bodyPr vert="horz" lIns="93134" tIns="46566" rIns="93134" bIns="46566" rtlCol="0"/>
          <a:lstStyle>
            <a:lvl1pPr algn="r">
              <a:defRPr sz="1200">
                <a:latin typeface="Arial" charset="0"/>
              </a:defRPr>
            </a:lvl1pPr>
          </a:lstStyle>
          <a:p>
            <a:pPr>
              <a:defRPr/>
            </a:pPr>
            <a:fld id="{F5DF5D5C-68EF-4900-9319-82E756E8547B}" type="datetimeFigureOut">
              <a:rPr lang="en-US"/>
              <a:pPr>
                <a:defRPr/>
              </a:pPr>
              <a:t>3/8/2023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34" tIns="46566" rIns="93134" bIns="46566" rtlCol="0" anchor="ctr"/>
          <a:lstStyle/>
          <a:p>
            <a:pPr lvl="0"/>
            <a:endParaRPr lang="en-US" noProof="0" dirty="0"/>
          </a:p>
        </p:txBody>
      </p:sp>
      <p:sp>
        <p:nvSpPr>
          <p:cNvPr id="5" name="Notes Placeholder 4"/>
          <p:cNvSpPr>
            <a:spLocks noGrp="1"/>
          </p:cNvSpPr>
          <p:nvPr>
            <p:ph type="body" sz="quarter" idx="3"/>
          </p:nvPr>
        </p:nvSpPr>
        <p:spPr>
          <a:xfrm>
            <a:off x="701676" y="4416428"/>
            <a:ext cx="5607050" cy="4183063"/>
          </a:xfrm>
          <a:prstGeom prst="rect">
            <a:avLst/>
          </a:prstGeom>
        </p:spPr>
        <p:txBody>
          <a:bodyPr vert="horz" lIns="93134" tIns="46566" rIns="93134" bIns="46566"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3" y="8829677"/>
            <a:ext cx="3038475" cy="465138"/>
          </a:xfrm>
          <a:prstGeom prst="rect">
            <a:avLst/>
          </a:prstGeom>
        </p:spPr>
        <p:txBody>
          <a:bodyPr vert="horz" lIns="93134" tIns="46566" rIns="93134" bIns="46566"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970341" y="8829677"/>
            <a:ext cx="3038475" cy="465138"/>
          </a:xfrm>
          <a:prstGeom prst="rect">
            <a:avLst/>
          </a:prstGeom>
        </p:spPr>
        <p:txBody>
          <a:bodyPr vert="horz" lIns="93134" tIns="46566" rIns="93134" bIns="46566" rtlCol="0" anchor="b"/>
          <a:lstStyle>
            <a:lvl1pPr algn="r">
              <a:defRPr sz="1200">
                <a:latin typeface="Arial" charset="0"/>
              </a:defRPr>
            </a:lvl1pPr>
          </a:lstStyle>
          <a:p>
            <a:pPr>
              <a:defRPr/>
            </a:pPr>
            <a:fld id="{8F93A428-94A9-478B-9F32-F5AE49162B4E}" type="slidenum">
              <a:rPr lang="en-US"/>
              <a:pPr>
                <a:defRPr/>
              </a:pPr>
              <a:t>‹#›</a:t>
            </a:fld>
            <a:endParaRPr lang="en-US" dirty="0"/>
          </a:p>
        </p:txBody>
      </p:sp>
    </p:spTree>
    <p:extLst>
      <p:ext uri="{BB962C8B-B14F-4D97-AF65-F5344CB8AC3E}">
        <p14:creationId xmlns:p14="http://schemas.microsoft.com/office/powerpoint/2010/main" val="37047364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a:t>
            </a:r>
            <a:r>
              <a:rPr lang="en-US" b="1" dirty="0"/>
              <a:t>BuySite Fundamentals training</a:t>
            </a:r>
            <a:r>
              <a:rPr lang="en-US" dirty="0"/>
              <a:t>.  </a:t>
            </a:r>
            <a:br>
              <a:rPr lang="en-US" dirty="0"/>
            </a:br>
            <a:r>
              <a:rPr lang="en-US" dirty="0" err="1"/>
              <a:t>BuySite</a:t>
            </a:r>
            <a:r>
              <a:rPr lang="en-US" dirty="0"/>
              <a:t> is an eProcurement system that distributes Purchase Order to registered suppliers. </a:t>
            </a:r>
            <a:br>
              <a:rPr lang="en-US" dirty="0"/>
            </a:br>
            <a:r>
              <a:rPr lang="en-US" dirty="0" err="1"/>
              <a:t>BuySite</a:t>
            </a:r>
            <a:r>
              <a:rPr lang="en-US" dirty="0"/>
              <a:t> allows users to submit a request for purchase, once the request is approved, </a:t>
            </a:r>
            <a:r>
              <a:rPr lang="en-US" dirty="0" err="1"/>
              <a:t>BuySite</a:t>
            </a:r>
            <a:r>
              <a:rPr lang="en-US" dirty="0"/>
              <a:t> will distribute a Purchase Order,  when the supplier sends an invoice related PO.</a:t>
            </a:r>
          </a:p>
          <a:p>
            <a:r>
              <a:rPr lang="en-US" dirty="0" err="1"/>
              <a:t>BuySite</a:t>
            </a:r>
            <a:r>
              <a:rPr lang="en-US" dirty="0"/>
              <a:t> will receive the invoice to help campus have visibility into the payment distribution of each invoice.</a:t>
            </a:r>
          </a:p>
        </p:txBody>
      </p:sp>
      <p:sp>
        <p:nvSpPr>
          <p:cNvPr id="4" name="Slide Number Placeholder 3"/>
          <p:cNvSpPr>
            <a:spLocks noGrp="1"/>
          </p:cNvSpPr>
          <p:nvPr>
            <p:ph type="sldNum" sz="quarter" idx="10"/>
          </p:nvPr>
        </p:nvSpPr>
        <p:spPr/>
        <p:txBody>
          <a:bodyPr/>
          <a:lstStyle/>
          <a:p>
            <a:pPr fontAlgn="auto">
              <a:spcBef>
                <a:spcPts val="0"/>
              </a:spcBef>
              <a:spcAft>
                <a:spcPts val="0"/>
              </a:spcAft>
              <a:defRPr/>
            </a:pPr>
            <a:fld id="{8F93A428-94A9-478B-9F32-F5AE49162B4E}" type="slidenum">
              <a:rPr lang="en-US" smtClean="0">
                <a:solidFill>
                  <a:prstClr val="black"/>
                </a:solidFill>
                <a:latin typeface="Calibri" panose="020F0502020204030204"/>
              </a:rPr>
              <a:pPr fontAlgn="auto">
                <a:spcBef>
                  <a:spcPts val="0"/>
                </a:spcBef>
                <a:spcAft>
                  <a:spcPts val="0"/>
                </a:spcAft>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642774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started</a:t>
            </a:r>
            <a:r>
              <a:rPr lang="en-US"/>
              <a:t>, let’s </a:t>
            </a:r>
            <a:r>
              <a:rPr lang="en-US" dirty="0"/>
              <a:t>watch a short video about the Life Cycle of a PO.</a:t>
            </a:r>
          </a:p>
          <a:p>
            <a:endParaRPr lang="en-US" dirty="0"/>
          </a:p>
          <a:p>
            <a:r>
              <a:rPr lang="en-US" dirty="0"/>
              <a:t>(Click link in text box to launch the video.  Be sure your Zoom meeting is setup to share audio and video)</a:t>
            </a:r>
          </a:p>
        </p:txBody>
      </p:sp>
      <p:sp>
        <p:nvSpPr>
          <p:cNvPr id="4" name="Slide Number Placeholder 3"/>
          <p:cNvSpPr>
            <a:spLocks noGrp="1"/>
          </p:cNvSpPr>
          <p:nvPr>
            <p:ph type="sldNum" sz="quarter" idx="5"/>
          </p:nvPr>
        </p:nvSpPr>
        <p:spPr/>
        <p:txBody>
          <a:bodyPr/>
          <a:lstStyle/>
          <a:p>
            <a:pPr>
              <a:defRPr/>
            </a:pPr>
            <a:fld id="{8F93A428-94A9-478B-9F32-F5AE49162B4E}" type="slidenum">
              <a:rPr lang="en-US" smtClean="0"/>
              <a:pPr>
                <a:defRPr/>
              </a:pPr>
              <a:t>10</a:t>
            </a:fld>
            <a:endParaRPr lang="en-US" dirty="0"/>
          </a:p>
        </p:txBody>
      </p:sp>
    </p:spTree>
    <p:extLst>
      <p:ext uri="{BB962C8B-B14F-4D97-AF65-F5344CB8AC3E}">
        <p14:creationId xmlns:p14="http://schemas.microsoft.com/office/powerpoint/2010/main" val="998084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BuySite there are 5 different purchasing</a:t>
            </a:r>
            <a:r>
              <a:rPr lang="en-US" baseline="0" dirty="0"/>
              <a:t> channels: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Punch-Out Catalog Items – </a:t>
            </a:r>
            <a:r>
              <a:rPr lang="en-US" dirty="0"/>
              <a:t>Takes purchasers to the suppliers dedicated website so they can select goods/services from that supplier.</a:t>
            </a:r>
          </a:p>
          <a:p>
            <a:r>
              <a:rPr lang="en-US" baseline="0" dirty="0"/>
              <a:t>Catalog Items – </a:t>
            </a:r>
            <a:r>
              <a:rPr lang="en-US" dirty="0"/>
              <a:t>A hosted catalog of commonly purchased items directly available in BuySite.  This is similar to an experience you have with Amazon; they have relationships with suppliers and the products and services are readily available on Amazon.</a:t>
            </a:r>
          </a:p>
          <a:p>
            <a:r>
              <a:rPr lang="en-US" baseline="0" dirty="0"/>
              <a:t>One-Time Order – Are used when purchasers need to purchase a good/service from a BuySite Supplier, but the items are not readily available in the Punch-out or Hosted Catalog.</a:t>
            </a:r>
          </a:p>
          <a:p>
            <a:r>
              <a:rPr lang="en-US" baseline="0" dirty="0"/>
              <a:t>Standing Order – Is a form purchasers can fill out that requests recurring purchases to a supplier over a-period-of-time</a:t>
            </a:r>
          </a:p>
          <a:p>
            <a:r>
              <a:rPr lang="en-US" baseline="0" dirty="0"/>
              <a:t>After-the-fact-PO – a form used to pay invoice where a Purchase Order was not initiated prior to invoicing.</a:t>
            </a:r>
          </a:p>
        </p:txBody>
      </p:sp>
      <p:sp>
        <p:nvSpPr>
          <p:cNvPr id="4" name="Slide Number Placeholder 3"/>
          <p:cNvSpPr>
            <a:spLocks noGrp="1"/>
          </p:cNvSpPr>
          <p:nvPr>
            <p:ph type="sldNum" sz="quarter" idx="10"/>
          </p:nvPr>
        </p:nvSpPr>
        <p:spPr/>
        <p:txBody>
          <a:bodyPr/>
          <a:lstStyle/>
          <a:p>
            <a:pPr>
              <a:defRPr/>
            </a:pPr>
            <a:fld id="{8F93A428-94A9-478B-9F32-F5AE49162B4E}" type="slidenum">
              <a:rPr lang="en-US" smtClean="0"/>
              <a:pPr>
                <a:defRPr/>
              </a:pPr>
              <a:t>11</a:t>
            </a:fld>
            <a:endParaRPr lang="en-US" dirty="0"/>
          </a:p>
        </p:txBody>
      </p:sp>
    </p:spTree>
    <p:extLst>
      <p:ext uri="{BB962C8B-B14F-4D97-AF65-F5344CB8AC3E}">
        <p14:creationId xmlns:p14="http://schemas.microsoft.com/office/powerpoint/2010/main" val="3047925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take a walk through BuySite.  We will also take-a-look at how to setup FAS Account Codes and add Shipping Addresses to your Profile.</a:t>
            </a:r>
          </a:p>
          <a:p>
            <a:endParaRPr lang="en-US" dirty="0"/>
          </a:p>
          <a:p>
            <a:r>
              <a:rPr lang="en-US" dirty="0"/>
              <a:t>(Go to BuySite and navigate the home page.  Then click on the profile and walk through how to add FAS Account Codes and Shipping Addresses)</a:t>
            </a:r>
          </a:p>
        </p:txBody>
      </p:sp>
      <p:sp>
        <p:nvSpPr>
          <p:cNvPr id="4" name="Slide Number Placeholder 3"/>
          <p:cNvSpPr>
            <a:spLocks noGrp="1"/>
          </p:cNvSpPr>
          <p:nvPr>
            <p:ph type="sldNum" sz="quarter" idx="5"/>
          </p:nvPr>
        </p:nvSpPr>
        <p:spPr/>
        <p:txBody>
          <a:bodyPr/>
          <a:lstStyle/>
          <a:p>
            <a:pPr>
              <a:defRPr/>
            </a:pPr>
            <a:fld id="{8F93A428-94A9-478B-9F32-F5AE49162B4E}" type="slidenum">
              <a:rPr lang="en-US" smtClean="0"/>
              <a:pPr>
                <a:defRPr/>
              </a:pPr>
              <a:t>12</a:t>
            </a:fld>
            <a:endParaRPr lang="en-US" dirty="0"/>
          </a:p>
        </p:txBody>
      </p:sp>
    </p:spTree>
    <p:extLst>
      <p:ext uri="{BB962C8B-B14F-4D97-AF65-F5344CB8AC3E}">
        <p14:creationId xmlns:p14="http://schemas.microsoft.com/office/powerpoint/2010/main" val="2228894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takes  a deeper look at the types of orders and forms available in BuySite. </a:t>
            </a:r>
          </a:p>
        </p:txBody>
      </p:sp>
      <p:sp>
        <p:nvSpPr>
          <p:cNvPr id="4" name="Slide Number Placeholder 3"/>
          <p:cNvSpPr>
            <a:spLocks noGrp="1"/>
          </p:cNvSpPr>
          <p:nvPr>
            <p:ph type="sldNum" sz="quarter" idx="5"/>
          </p:nvPr>
        </p:nvSpPr>
        <p:spPr/>
        <p:txBody>
          <a:bodyPr/>
          <a:lstStyle/>
          <a:p>
            <a:pPr>
              <a:defRPr/>
            </a:pPr>
            <a:fld id="{8F93A428-94A9-478B-9F32-F5AE49162B4E}" type="slidenum">
              <a:rPr lang="en-US" smtClean="0"/>
              <a:pPr>
                <a:defRPr/>
              </a:pPr>
              <a:t>13</a:t>
            </a:fld>
            <a:endParaRPr lang="en-US" dirty="0"/>
          </a:p>
        </p:txBody>
      </p:sp>
    </p:spTree>
    <p:extLst>
      <p:ext uri="{BB962C8B-B14F-4D97-AF65-F5344CB8AC3E}">
        <p14:creationId xmlns:p14="http://schemas.microsoft.com/office/powerpoint/2010/main" val="1805104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way to order will discuss is how to use Punch</a:t>
            </a:r>
            <a:r>
              <a:rPr lang="en-US" baseline="0" dirty="0"/>
              <a:t> out catalog orders:</a:t>
            </a:r>
          </a:p>
          <a:p>
            <a:endParaRPr lang="en-US" baseline="0" dirty="0"/>
          </a:p>
          <a:p>
            <a:r>
              <a:rPr lang="en-US" baseline="0" dirty="0"/>
              <a:t>These orders are used when a Requisitioner chooses a supplier, and the order process takes place directly on a hosted version of the supplier's website.</a:t>
            </a:r>
          </a:p>
          <a:p>
            <a:endParaRPr lang="en-US" baseline="0" dirty="0"/>
          </a:p>
          <a:p>
            <a:r>
              <a:rPr lang="en-US" baseline="0" dirty="0"/>
              <a:t>Example suppliers who offer this service are – Office Depot.  Let’s take-a-look.</a:t>
            </a:r>
          </a:p>
          <a:p>
            <a:endParaRPr lang="en-US" baseline="0" dirty="0"/>
          </a:p>
          <a:p>
            <a:r>
              <a:rPr lang="en-US" baseline="0" dirty="0"/>
              <a:t>(walk through how to complete a punch out with Office Depot.  Do not complete checkout process)</a:t>
            </a:r>
          </a:p>
        </p:txBody>
      </p:sp>
      <p:sp>
        <p:nvSpPr>
          <p:cNvPr id="4" name="Slide Number Placeholder 3"/>
          <p:cNvSpPr>
            <a:spLocks noGrp="1"/>
          </p:cNvSpPr>
          <p:nvPr>
            <p:ph type="sldNum" sz="quarter" idx="10"/>
          </p:nvPr>
        </p:nvSpPr>
        <p:spPr/>
        <p:txBody>
          <a:bodyPr/>
          <a:lstStyle/>
          <a:p>
            <a:pPr>
              <a:defRPr/>
            </a:pPr>
            <a:fld id="{8F93A428-94A9-478B-9F32-F5AE49162B4E}" type="slidenum">
              <a:rPr lang="en-US" smtClean="0"/>
              <a:pPr>
                <a:defRPr/>
              </a:pPr>
              <a:t>14</a:t>
            </a:fld>
            <a:endParaRPr lang="en-US" dirty="0"/>
          </a:p>
        </p:txBody>
      </p:sp>
    </p:spTree>
    <p:extLst>
      <p:ext uri="{BB962C8B-B14F-4D97-AF65-F5344CB8AC3E}">
        <p14:creationId xmlns:p14="http://schemas.microsoft.com/office/powerpoint/2010/main" val="3039836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way to order we will discuss is the Hosted catalog.  This is used when requisitioners can order items directly in the BuySite</a:t>
            </a:r>
            <a:r>
              <a:rPr lang="en-US" baseline="0" dirty="0"/>
              <a:t> catalog.  This is similar to the experience you have with Etsy and Amazon.</a:t>
            </a:r>
          </a:p>
          <a:p>
            <a:endParaRPr lang="en-US" baseline="0" dirty="0"/>
          </a:p>
          <a:p>
            <a:r>
              <a:rPr lang="en-US" baseline="0" dirty="0"/>
              <a:t>An example suppliers who offer this services are – Canteen Refreshments, Murnane Paper and Next Day Plus.  You can find items by either searching for the items name in the search bar or searching for the supplier.  We will walk through how to look up the items in the search bar.</a:t>
            </a:r>
          </a:p>
          <a:p>
            <a:endParaRPr lang="en-US" baseline="0" dirty="0"/>
          </a:p>
          <a:p>
            <a:r>
              <a:rPr lang="en-US" baseline="0" dirty="0"/>
              <a:t>(Delete the Punch Out Cart – Walk through how to complete a catalog order by searching for coffee.  Note – do not checkout)</a:t>
            </a:r>
            <a:endParaRPr lang="en-US" dirty="0"/>
          </a:p>
        </p:txBody>
      </p:sp>
      <p:sp>
        <p:nvSpPr>
          <p:cNvPr id="4" name="Slide Number Placeholder 3"/>
          <p:cNvSpPr>
            <a:spLocks noGrp="1"/>
          </p:cNvSpPr>
          <p:nvPr>
            <p:ph type="sldNum" sz="quarter" idx="10"/>
          </p:nvPr>
        </p:nvSpPr>
        <p:spPr/>
        <p:txBody>
          <a:bodyPr/>
          <a:lstStyle/>
          <a:p>
            <a:pPr>
              <a:defRPr/>
            </a:pPr>
            <a:fld id="{8F93A428-94A9-478B-9F32-F5AE49162B4E}" type="slidenum">
              <a:rPr lang="en-US" smtClean="0"/>
              <a:pPr>
                <a:defRPr/>
              </a:pPr>
              <a:t>15</a:t>
            </a:fld>
            <a:endParaRPr lang="en-US" dirty="0"/>
          </a:p>
        </p:txBody>
      </p:sp>
    </p:spTree>
    <p:extLst>
      <p:ext uri="{BB962C8B-B14F-4D97-AF65-F5344CB8AC3E}">
        <p14:creationId xmlns:p14="http://schemas.microsoft.com/office/powerpoint/2010/main" val="3231196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to order via BuySite is by completing a One-Time Order form.</a:t>
            </a:r>
            <a:r>
              <a:rPr lang="en-US" baseline="0" dirty="0"/>
              <a:t> This is used when Requisitioner are looking to order goods/services from a BuySite supplier, and the item is not available in BuySite or through a punch out catalog.  This typically starts by either finding the item in a supplier's catalog or by receiving a quote from a supplier.</a:t>
            </a:r>
          </a:p>
          <a:p>
            <a:endParaRPr lang="en-US" baseline="0" dirty="0"/>
          </a:p>
          <a:p>
            <a:r>
              <a:rPr lang="en-US" baseline="0" dirty="0"/>
              <a:t>An example of a supplier who you would submit a One-Time Order Form is to order from Office Machines.</a:t>
            </a:r>
          </a:p>
          <a:p>
            <a:endParaRPr lang="en-US" baseline="0" dirty="0"/>
          </a:p>
          <a:p>
            <a:r>
              <a:rPr lang="en-US" baseline="0" dirty="0"/>
              <a:t>(Delete Cart – Walk through how to fill out a One-Time order form for a printer with office machines.  You can use the details from requisition number 45693430 – do not complete checkout process)</a:t>
            </a:r>
            <a:endParaRPr lang="en-US" dirty="0"/>
          </a:p>
        </p:txBody>
      </p:sp>
      <p:sp>
        <p:nvSpPr>
          <p:cNvPr id="4" name="Slide Number Placeholder 3"/>
          <p:cNvSpPr>
            <a:spLocks noGrp="1"/>
          </p:cNvSpPr>
          <p:nvPr>
            <p:ph type="sldNum" sz="quarter" idx="10"/>
          </p:nvPr>
        </p:nvSpPr>
        <p:spPr/>
        <p:txBody>
          <a:bodyPr/>
          <a:lstStyle/>
          <a:p>
            <a:pPr>
              <a:defRPr/>
            </a:pPr>
            <a:fld id="{8F93A428-94A9-478B-9F32-F5AE49162B4E}" type="slidenum">
              <a:rPr lang="en-US" smtClean="0"/>
              <a:pPr>
                <a:defRPr/>
              </a:pPr>
              <a:t>16</a:t>
            </a:fld>
            <a:endParaRPr lang="en-US" dirty="0"/>
          </a:p>
        </p:txBody>
      </p:sp>
    </p:spTree>
    <p:extLst>
      <p:ext uri="{BB962C8B-B14F-4D97-AF65-F5344CB8AC3E}">
        <p14:creationId xmlns:p14="http://schemas.microsoft.com/office/powerpoint/2010/main" val="3076178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next type of order we would use in BuySite is the Standing</a:t>
            </a:r>
            <a:r>
              <a:rPr lang="en-US" baseline="0" dirty="0"/>
              <a:t> Order form.  This is used to facilitate recurring purchases to the same supplier over a-period-of-time. </a:t>
            </a:r>
          </a:p>
          <a:p>
            <a:endParaRPr lang="en-US" baseline="0" dirty="0"/>
          </a:p>
          <a:p>
            <a:r>
              <a:rPr lang="en-US" baseline="0" dirty="0"/>
              <a:t>People use standing orders when they are engaging with large complex projects that require milestone payments or to setup recurring services such as using Iron Mountain to pick up our shred bins in our areas.</a:t>
            </a:r>
          </a:p>
          <a:p>
            <a:endParaRPr lang="en-US" baseline="0" dirty="0"/>
          </a:p>
          <a:p>
            <a:r>
              <a:rPr lang="en-US" dirty="0"/>
              <a:t>(delete cart – walk through standing order form you can use information in requisition number 149202887  to complete the steps – do not complete checkout process)</a:t>
            </a:r>
          </a:p>
        </p:txBody>
      </p:sp>
      <p:sp>
        <p:nvSpPr>
          <p:cNvPr id="4" name="Slide Number Placeholder 3"/>
          <p:cNvSpPr>
            <a:spLocks noGrp="1"/>
          </p:cNvSpPr>
          <p:nvPr>
            <p:ph type="sldNum" sz="quarter" idx="10"/>
          </p:nvPr>
        </p:nvSpPr>
        <p:spPr/>
        <p:txBody>
          <a:bodyPr/>
          <a:lstStyle/>
          <a:p>
            <a:pPr>
              <a:defRPr/>
            </a:pPr>
            <a:fld id="{8F93A428-94A9-478B-9F32-F5AE49162B4E}" type="slidenum">
              <a:rPr lang="en-US" smtClean="0"/>
              <a:pPr>
                <a:defRPr/>
              </a:pPr>
              <a:t>17</a:t>
            </a:fld>
            <a:endParaRPr lang="en-US" dirty="0"/>
          </a:p>
        </p:txBody>
      </p:sp>
    </p:spTree>
    <p:extLst>
      <p:ext uri="{BB962C8B-B14F-4D97-AF65-F5344CB8AC3E}">
        <p14:creationId xmlns:p14="http://schemas.microsoft.com/office/powerpoint/2010/main" val="3903075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form we will cover in BuySite is the After-the-Fact PO.  This is used for bill-pay purposes only.  This form is not our preferred method of purchasing as the approvals of expenditures are retroactive.</a:t>
            </a:r>
          </a:p>
          <a:p>
            <a:endParaRPr lang="en-US" dirty="0"/>
          </a:p>
          <a:p>
            <a:r>
              <a:rPr lang="en-US" dirty="0"/>
              <a:t>An after-the-fact</a:t>
            </a:r>
            <a:r>
              <a:rPr lang="en-US" baseline="0" dirty="0"/>
              <a:t> purchase order form is used when the requisitioner works with a supplier within the BuySite system, also known as a PO Supplier.  The requisitioner orders goods/services outside of the standard requisition process and we require to pay an invoice  to the PO Supplier.</a:t>
            </a:r>
          </a:p>
          <a:p>
            <a:endParaRPr lang="en-US" baseline="0" dirty="0"/>
          </a:p>
          <a:p>
            <a:r>
              <a:rPr lang="en-US" baseline="0" dirty="0"/>
              <a:t>When submitting the After-the-Fact PO we will create a placeholder Purchase Order number so we can submit the invoice to BuySite to initiate payment.  Let's take a look at how to fill out the form.</a:t>
            </a:r>
          </a:p>
          <a:p>
            <a:endParaRPr lang="en-US" baseline="0" dirty="0"/>
          </a:p>
          <a:p>
            <a:r>
              <a:rPr lang="en-US" baseline="0" dirty="0"/>
              <a:t>(Delete Cart – Walk through AFT Form – Use this car to show the check out process)</a:t>
            </a:r>
            <a:endParaRPr lang="en-US" dirty="0"/>
          </a:p>
        </p:txBody>
      </p:sp>
      <p:sp>
        <p:nvSpPr>
          <p:cNvPr id="4" name="Slide Number Placeholder 3"/>
          <p:cNvSpPr>
            <a:spLocks noGrp="1"/>
          </p:cNvSpPr>
          <p:nvPr>
            <p:ph type="sldNum" sz="quarter" idx="10"/>
          </p:nvPr>
        </p:nvSpPr>
        <p:spPr/>
        <p:txBody>
          <a:bodyPr/>
          <a:lstStyle/>
          <a:p>
            <a:pPr>
              <a:defRPr/>
            </a:pPr>
            <a:fld id="{8F93A428-94A9-478B-9F32-F5AE49162B4E}" type="slidenum">
              <a:rPr lang="en-US" smtClean="0"/>
              <a:pPr>
                <a:defRPr/>
              </a:pPr>
              <a:t>18</a:t>
            </a:fld>
            <a:endParaRPr lang="en-US" dirty="0"/>
          </a:p>
        </p:txBody>
      </p:sp>
    </p:spTree>
    <p:extLst>
      <p:ext uri="{BB962C8B-B14F-4D97-AF65-F5344CB8AC3E}">
        <p14:creationId xmlns:p14="http://schemas.microsoft.com/office/powerpoint/2010/main" val="2287785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next lesson we will walk through how to complete the check out process and initiate the approval workflow.</a:t>
            </a:r>
            <a:endParaRPr lang="en-US" baseline="0" dirty="0"/>
          </a:p>
          <a:p>
            <a:endParaRPr lang="en-US" baseline="0" dirty="0"/>
          </a:p>
          <a:p>
            <a:r>
              <a:rPr lang="en-US" baseline="0" dirty="0"/>
              <a:t>(walk through the check out process)</a:t>
            </a:r>
            <a:endParaRPr lang="en-US" dirty="0"/>
          </a:p>
        </p:txBody>
      </p:sp>
      <p:sp>
        <p:nvSpPr>
          <p:cNvPr id="4" name="Slide Number Placeholder 3"/>
          <p:cNvSpPr>
            <a:spLocks noGrp="1"/>
          </p:cNvSpPr>
          <p:nvPr>
            <p:ph type="sldNum" sz="quarter" idx="10"/>
          </p:nvPr>
        </p:nvSpPr>
        <p:spPr/>
        <p:txBody>
          <a:bodyPr/>
          <a:lstStyle/>
          <a:p>
            <a:pPr>
              <a:defRPr/>
            </a:pPr>
            <a:fld id="{8F93A428-94A9-478B-9F32-F5AE49162B4E}" type="slidenum">
              <a:rPr lang="en-US" smtClean="0"/>
              <a:pPr>
                <a:defRPr/>
              </a:pPr>
              <a:t>19</a:t>
            </a:fld>
            <a:endParaRPr lang="en-US" dirty="0"/>
          </a:p>
        </p:txBody>
      </p:sp>
    </p:spTree>
    <p:extLst>
      <p:ext uri="{BB962C8B-B14F-4D97-AF65-F5344CB8AC3E}">
        <p14:creationId xmlns:p14="http://schemas.microsoft.com/office/powerpoint/2010/main" val="51764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today’s training, we will Introduce Purchase Orders and the BuySite Purchasing Process.  </a:t>
            </a:r>
            <a:br>
              <a:rPr lang="en-US" dirty="0"/>
            </a:br>
            <a:r>
              <a:rPr lang="en-US" dirty="0"/>
              <a:t>Later we will log into BuySite and walk-through profile settings, show you the different types of Orders and Forms.  </a:t>
            </a:r>
            <a:br>
              <a:rPr lang="en-US" dirty="0"/>
            </a:br>
            <a:r>
              <a:rPr lang="en-US" dirty="0"/>
              <a:t>We will also discuss how to submit a cart for approval and show you how requisitions get approved to become Purchase Orders.</a:t>
            </a:r>
          </a:p>
          <a:p>
            <a:r>
              <a:rPr lang="en-US" dirty="0"/>
              <a:t>The last portion of today’s training we will discuss how to review and approve invoices.   </a:t>
            </a:r>
          </a:p>
        </p:txBody>
      </p:sp>
      <p:sp>
        <p:nvSpPr>
          <p:cNvPr id="4" name="Slide Number Placeholder 3"/>
          <p:cNvSpPr>
            <a:spLocks noGrp="1"/>
          </p:cNvSpPr>
          <p:nvPr>
            <p:ph type="sldNum" sz="quarter" idx="10"/>
          </p:nvPr>
        </p:nvSpPr>
        <p:spPr/>
        <p:txBody>
          <a:bodyPr/>
          <a:lstStyle/>
          <a:p>
            <a:pPr>
              <a:defRPr/>
            </a:pPr>
            <a:fld id="{8F93A428-94A9-478B-9F32-F5AE49162B4E}"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3432240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a requisition, lets take-a-look at what will happen to the requisition prior to PO distribution.</a:t>
            </a:r>
          </a:p>
        </p:txBody>
      </p:sp>
      <p:sp>
        <p:nvSpPr>
          <p:cNvPr id="4" name="Slide Number Placeholder 3"/>
          <p:cNvSpPr>
            <a:spLocks noGrp="1"/>
          </p:cNvSpPr>
          <p:nvPr>
            <p:ph type="sldNum" sz="quarter" idx="10"/>
          </p:nvPr>
        </p:nvSpPr>
        <p:spPr/>
        <p:txBody>
          <a:bodyPr/>
          <a:lstStyle/>
          <a:p>
            <a:pPr>
              <a:defRPr/>
            </a:pPr>
            <a:fld id="{8F93A428-94A9-478B-9F32-F5AE49162B4E}" type="slidenum">
              <a:rPr lang="en-US" smtClean="0"/>
              <a:pPr>
                <a:defRPr/>
              </a:pPr>
              <a:t>20</a:t>
            </a:fld>
            <a:endParaRPr lang="en-US" dirty="0"/>
          </a:p>
        </p:txBody>
      </p:sp>
    </p:spTree>
    <p:extLst>
      <p:ext uri="{BB962C8B-B14F-4D97-AF65-F5344CB8AC3E}">
        <p14:creationId xmlns:p14="http://schemas.microsoft.com/office/powerpoint/2010/main" val="2574900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 requisition is submit it initiates the approval workflow. All</a:t>
            </a:r>
            <a:r>
              <a:rPr lang="en-US" baseline="0" dirty="0"/>
              <a:t> requisitions regardless of dollar amount or transactional types must be approved by at least one authorized signer.  Authorized signers are assigned based on the FAS Account number or numbers listed on the requisition.</a:t>
            </a:r>
          </a:p>
        </p:txBody>
      </p:sp>
      <p:sp>
        <p:nvSpPr>
          <p:cNvPr id="4" name="Slide Number Placeholder 3"/>
          <p:cNvSpPr>
            <a:spLocks noGrp="1"/>
          </p:cNvSpPr>
          <p:nvPr>
            <p:ph type="sldNum" sz="quarter" idx="10"/>
          </p:nvPr>
        </p:nvSpPr>
        <p:spPr/>
        <p:txBody>
          <a:bodyPr/>
          <a:lstStyle/>
          <a:p>
            <a:pPr>
              <a:defRPr/>
            </a:pPr>
            <a:fld id="{8F93A428-94A9-478B-9F32-F5AE49162B4E}" type="slidenum">
              <a:rPr lang="en-US" smtClean="0"/>
              <a:pPr>
                <a:defRPr/>
              </a:pPr>
              <a:t>21</a:t>
            </a:fld>
            <a:endParaRPr lang="en-US" dirty="0"/>
          </a:p>
        </p:txBody>
      </p:sp>
    </p:spTree>
    <p:extLst>
      <p:ext uri="{BB962C8B-B14F-4D97-AF65-F5344CB8AC3E}">
        <p14:creationId xmlns:p14="http://schemas.microsoft.com/office/powerpoint/2010/main" val="343309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0" baseline="0" dirty="0">
                <a:solidFill>
                  <a:srgbClr val="7E7672"/>
                </a:solidFill>
                <a:latin typeface="Arial" panose="020B0604020202020204" pitchFamily="34" charset="0"/>
              </a:rPr>
              <a:t>Once the approval workflow is initiated, the request will stop at all the steps in red.  The other steps in grey are dependent on dollar amounts or attributes of the order.</a:t>
            </a:r>
          </a:p>
          <a:p>
            <a:endParaRPr lang="en-US" b="0" baseline="0" dirty="0">
              <a:solidFill>
                <a:srgbClr val="7E7672"/>
              </a:solidFill>
              <a:latin typeface="Arial" panose="020B0604020202020204" pitchFamily="34" charset="0"/>
            </a:endParaRPr>
          </a:p>
          <a:p>
            <a:r>
              <a:rPr lang="en-US" b="0" baseline="0" dirty="0">
                <a:solidFill>
                  <a:srgbClr val="7E7672"/>
                </a:solidFill>
                <a:latin typeface="Arial" panose="020B0604020202020204" pitchFamily="34" charset="0"/>
              </a:rPr>
              <a:t>The Optional department approval is only for departments who requested for additional approval steps prior to the Authorized Signer’s review.  One such department is Booth.</a:t>
            </a:r>
          </a:p>
          <a:p>
            <a:endParaRPr lang="en-US" b="0" baseline="0" dirty="0">
              <a:solidFill>
                <a:srgbClr val="7E7672"/>
              </a:solidFill>
              <a:latin typeface="Arial" panose="020B0604020202020204" pitchFamily="34" charset="0"/>
            </a:endParaRPr>
          </a:p>
          <a:p>
            <a:r>
              <a:rPr lang="en-US" b="0" dirty="0">
                <a:solidFill>
                  <a:srgbClr val="7E7672"/>
                </a:solidFill>
                <a:latin typeface="Arial" panose="020B0604020202020204" pitchFamily="34" charset="0"/>
              </a:rPr>
              <a:t>The Office of Research Safety or ORS for short takes-a-look at orders that contain hazardous materials.  </a:t>
            </a:r>
          </a:p>
          <a:p>
            <a:endParaRPr lang="en-US" b="0" dirty="0">
              <a:solidFill>
                <a:srgbClr val="7E7672"/>
              </a:solidFill>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solidFill>
                  <a:srgbClr val="7E7672"/>
                </a:solidFill>
                <a:latin typeface="Arial" panose="020B0604020202020204" pitchFamily="34" charset="0"/>
              </a:rPr>
              <a:t>Sponsored </a:t>
            </a:r>
            <a:r>
              <a:rPr lang="en-US" baseline="0" dirty="0"/>
              <a:t>Awards will check orders over $5,000 that use Ledger 5, and the subaccount is between 6000-6999</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r>
              <a:rPr lang="en-US" b="0" dirty="0">
                <a:solidFill>
                  <a:srgbClr val="7E7672"/>
                </a:solidFill>
                <a:latin typeface="Arial" panose="020B0604020202020204" pitchFamily="34" charset="0"/>
              </a:rPr>
              <a:t>Payment Services review all After-the-Fact Pos to ensure accuracy.</a:t>
            </a:r>
          </a:p>
          <a:p>
            <a:endParaRPr lang="en-US" b="0" dirty="0">
              <a:solidFill>
                <a:srgbClr val="7E7672"/>
              </a:solidFill>
              <a:latin typeface="Arial" panose="020B0604020202020204" pitchFamily="34" charset="0"/>
            </a:endParaRPr>
          </a:p>
          <a:p>
            <a:r>
              <a:rPr lang="en-US" b="0" dirty="0">
                <a:solidFill>
                  <a:srgbClr val="7E7672"/>
                </a:solidFill>
                <a:latin typeface="Arial" panose="020B0604020202020204" pitchFamily="34" charset="0"/>
              </a:rPr>
              <a:t>Procurement Services reviews all orders $10,000 and above for non-preferred suppliers.  If you are using a preferred supplier, they will review orders that are $250,000 and above.</a:t>
            </a:r>
          </a:p>
          <a:p>
            <a:endParaRPr lang="en-US" b="0" dirty="0">
              <a:solidFill>
                <a:srgbClr val="7E7672"/>
              </a:solidFill>
              <a:latin typeface="Arial" panose="020B0604020202020204" pitchFamily="34" charset="0"/>
            </a:endParaRPr>
          </a:p>
          <a:p>
            <a:r>
              <a:rPr lang="en-US" b="0" dirty="0">
                <a:solidFill>
                  <a:srgbClr val="7E7672"/>
                </a:solidFill>
                <a:latin typeface="Arial" panose="020B0604020202020204" pitchFamily="34" charset="0"/>
              </a:rPr>
              <a:t>Once the requisition completes all the necessary steps aligned for the PO, the PO will be created and distributed to the supplier.  The only time a PO will not be distributed to a supplier is if the After-the-Fact PO is used as this is for internal use only.</a:t>
            </a:r>
          </a:p>
        </p:txBody>
      </p:sp>
      <p:sp>
        <p:nvSpPr>
          <p:cNvPr id="4" name="Slide Number Placeholder 3"/>
          <p:cNvSpPr>
            <a:spLocks noGrp="1"/>
          </p:cNvSpPr>
          <p:nvPr>
            <p:ph type="sldNum" sz="quarter" idx="10"/>
          </p:nvPr>
        </p:nvSpPr>
        <p:spPr/>
        <p:txBody>
          <a:bodyPr/>
          <a:lstStyle/>
          <a:p>
            <a:pPr>
              <a:defRPr/>
            </a:pPr>
            <a:fld id="{8F93A428-94A9-478B-9F32-F5AE49162B4E}" type="slidenum">
              <a:rPr lang="en-US" smtClean="0"/>
              <a:pPr>
                <a:defRPr/>
              </a:pPr>
              <a:t>22</a:t>
            </a:fld>
            <a:endParaRPr lang="en-US" dirty="0"/>
          </a:p>
        </p:txBody>
      </p:sp>
    </p:spTree>
    <p:extLst>
      <p:ext uri="{BB962C8B-B14F-4D97-AF65-F5344CB8AC3E}">
        <p14:creationId xmlns:p14="http://schemas.microsoft.com/office/powerpoint/2010/main" val="69175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Arial" panose="020B0604020202020204" pitchFamily="34" charset="0"/>
              </a:rPr>
              <a:t>I</a:t>
            </a:r>
            <a:r>
              <a:rPr lang="en-US" b="1" baseline="0" dirty="0">
                <a:cs typeface="Arial" panose="020B0604020202020204" pitchFamily="34" charset="0"/>
              </a:rPr>
              <a:t>n lesson 1 we will discuss the changes to the BuySite home page and discover the new invoice module.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F93A428-94A9-478B-9F32-F5AE49162B4E}" type="slidenum">
              <a:rPr lang="en-US" smtClean="0"/>
              <a:pPr>
                <a:defRPr/>
              </a:pPr>
              <a:t>23</a:t>
            </a:fld>
            <a:endParaRPr lang="en-US" dirty="0"/>
          </a:p>
        </p:txBody>
      </p:sp>
    </p:spTree>
    <p:extLst>
      <p:ext uri="{BB962C8B-B14F-4D97-AF65-F5344CB8AC3E}">
        <p14:creationId xmlns:p14="http://schemas.microsoft.com/office/powerpoint/2010/main" val="4259496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8F93A428-94A9-478B-9F32-F5AE49162B4E}" type="slidenum">
              <a:rPr lang="en-US" smtClean="0">
                <a:solidFill>
                  <a:prstClr val="black"/>
                </a:solidFill>
              </a:rPr>
              <a:pPr>
                <a:defRPr/>
              </a:pPr>
              <a:t>24</a:t>
            </a:fld>
            <a:endParaRPr lang="en-US" dirty="0">
              <a:solidFill>
                <a:prstClr val="black"/>
              </a:solidFill>
            </a:endParaRPr>
          </a:p>
        </p:txBody>
      </p:sp>
      <p:sp>
        <p:nvSpPr>
          <p:cNvPr id="5" name="Notes Placeholder 2"/>
          <p:cNvSpPr>
            <a:spLocks noGrp="1"/>
          </p:cNvSpPr>
          <p:nvPr>
            <p:ph type="body" idx="1"/>
          </p:nvPr>
        </p:nvSpPr>
        <p:spPr/>
        <p:txBody>
          <a:bodyPr/>
          <a:lstStyle/>
          <a:p>
            <a:r>
              <a:rPr lang="en-US" dirty="0"/>
              <a:t>Suppliers</a:t>
            </a:r>
            <a:r>
              <a:rPr lang="en-US" baseline="0" dirty="0"/>
              <a:t> may send invoices through 3 different channels, Mail, email, or through electronic interchange.  Electronic Interchange is for select suppliers who has a setup within their system to talk directly to our system.</a:t>
            </a:r>
          </a:p>
          <a:p>
            <a:endParaRPr lang="en-US" baseline="0" dirty="0"/>
          </a:p>
          <a:p>
            <a:r>
              <a:rPr lang="en-US" baseline="0" dirty="0"/>
              <a:t>If you receive an invoice from a supplier, please send a copy of the invoice with the PO number to invoices@uchicago.edu.</a:t>
            </a:r>
            <a:endParaRPr lang="en-US" dirty="0"/>
          </a:p>
        </p:txBody>
      </p:sp>
    </p:spTree>
    <p:extLst>
      <p:ext uri="{BB962C8B-B14F-4D97-AF65-F5344CB8AC3E}">
        <p14:creationId xmlns:p14="http://schemas.microsoft.com/office/powerpoint/2010/main" val="2606948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baseline="0" dirty="0"/>
              <a:t>When an invoice comes into BuySite, the system uses line matching comparing the PO to the invoice submitted.  This will determine if the invoice will be sent directly for payment or require additional review.</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3F84D1F-2084-4EC4-98C5-BB4F7600244B}"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6549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an</a:t>
            </a:r>
            <a:r>
              <a:rPr lang="en-US" baseline="0" dirty="0"/>
              <a:t> example of the workflow created to route invoices.  For the most, part the majority of invoices will be received in BuySite and flow through to get paid according to terms, without requiring approval.</a:t>
            </a:r>
          </a:p>
          <a:p>
            <a:endParaRPr lang="en-US" i="1" baseline="0" dirty="0"/>
          </a:p>
          <a:p>
            <a:r>
              <a:rPr lang="en-US" i="0" baseline="0" dirty="0"/>
              <a:t>Your time is valuable, so, i</a:t>
            </a:r>
            <a:r>
              <a:rPr lang="en-US" baseline="0" dirty="0"/>
              <a:t>n limited circumstances, the invoice may require additional review and approval.  If an invoice requires additional review and approval an email and BuySite notification will be sent to the PO Creator.</a:t>
            </a:r>
          </a:p>
        </p:txBody>
      </p:sp>
      <p:sp>
        <p:nvSpPr>
          <p:cNvPr id="4" name="Slide Number Placeholder 3"/>
          <p:cNvSpPr>
            <a:spLocks noGrp="1"/>
          </p:cNvSpPr>
          <p:nvPr>
            <p:ph type="sldNum" sz="quarter" idx="10"/>
          </p:nvPr>
        </p:nvSpPr>
        <p:spPr/>
        <p:txBody>
          <a:bodyPr/>
          <a:lstStyle/>
          <a:p>
            <a:pPr>
              <a:defRPr/>
            </a:pPr>
            <a:fld id="{8F93A428-94A9-478B-9F32-F5AE49162B4E}" type="slidenum">
              <a:rPr lang="en-US" smtClean="0"/>
              <a:pPr>
                <a:defRPr/>
              </a:pPr>
              <a:t>26</a:t>
            </a:fld>
            <a:endParaRPr lang="en-US" dirty="0"/>
          </a:p>
        </p:txBody>
      </p:sp>
    </p:spTree>
    <p:extLst>
      <p:ext uri="{BB962C8B-B14F-4D97-AF65-F5344CB8AC3E}">
        <p14:creationId xmlns:p14="http://schemas.microsoft.com/office/powerpoint/2010/main" val="3073952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i="1" baseline="0" dirty="0"/>
              <a:t>In limited circumstances campus may need to review and approve an invoice:</a:t>
            </a:r>
          </a:p>
          <a:p>
            <a:pPr marL="228600" indent="-228600">
              <a:buFont typeface="Arial" panose="020B0604020202020204" pitchFamily="34" charset="0"/>
              <a:buAutoNum type="arabicPeriod"/>
            </a:pPr>
            <a:r>
              <a:rPr lang="en-US" b="1" i="1" baseline="0" dirty="0"/>
              <a:t>Discrepancy between PO and invoice </a:t>
            </a:r>
          </a:p>
          <a:p>
            <a:pPr marL="228600" indent="-228600">
              <a:buFont typeface="Arial" panose="020B0604020202020204" pitchFamily="34" charset="0"/>
              <a:buAutoNum type="arabicPeriod"/>
            </a:pPr>
            <a:r>
              <a:rPr lang="en-US" b="1" i="1" baseline="0" dirty="0"/>
              <a:t>Expensive order (over $5k)</a:t>
            </a:r>
          </a:p>
          <a:p>
            <a:pPr marL="228600" indent="-228600">
              <a:buFont typeface="Arial" panose="020B0604020202020204" pitchFamily="34" charset="0"/>
              <a:buAutoNum type="arabicPeriod"/>
            </a:pPr>
            <a:endParaRPr lang="en-US" b="1" i="1" baseline="0" dirty="0"/>
          </a:p>
          <a:p>
            <a:pPr marL="0" indent="0">
              <a:buFont typeface="Arial" panose="020B0604020202020204" pitchFamily="34" charset="0"/>
              <a:buNone/>
            </a:pPr>
            <a:r>
              <a:rPr lang="en-US" b="1" i="1" baseline="0" dirty="0"/>
              <a:t>These two scenarios help the University to ensure the products were received, in good working condition and the invoices are okay to pay.</a:t>
            </a:r>
            <a:endParaRPr lang="en-US" dirty="0"/>
          </a:p>
        </p:txBody>
      </p:sp>
      <p:sp>
        <p:nvSpPr>
          <p:cNvPr id="4" name="Slide Number Placeholder 3"/>
          <p:cNvSpPr>
            <a:spLocks noGrp="1"/>
          </p:cNvSpPr>
          <p:nvPr>
            <p:ph type="sldNum" sz="quarter" idx="5"/>
          </p:nvPr>
        </p:nvSpPr>
        <p:spPr/>
        <p:txBody>
          <a:bodyPr/>
          <a:lstStyle/>
          <a:p>
            <a:pPr>
              <a:defRPr/>
            </a:pPr>
            <a:fld id="{8F93A428-94A9-478B-9F32-F5AE49162B4E}" type="slidenum">
              <a:rPr lang="en-US" smtClean="0"/>
              <a:pPr>
                <a:defRPr/>
              </a:pPr>
              <a:t>27</a:t>
            </a:fld>
            <a:endParaRPr lang="en-US" dirty="0"/>
          </a:p>
        </p:txBody>
      </p:sp>
    </p:spTree>
    <p:extLst>
      <p:ext uri="{BB962C8B-B14F-4D97-AF65-F5344CB8AC3E}">
        <p14:creationId xmlns:p14="http://schemas.microsoft.com/office/powerpoint/2010/main" val="1492017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One circumstance where the invoice will require review is when an Invoice does not match the extended price listed on the line item found within the PO, this is called  an unmatched invoice.  </a:t>
            </a:r>
          </a:p>
          <a:p>
            <a:endParaRPr lang="en-US" baseline="0" dirty="0"/>
          </a:p>
          <a:p>
            <a:r>
              <a:rPr lang="en-US" baseline="0" dirty="0"/>
              <a:t>In this case the PO Creator also known as the Requisitioner will review and identify why the product was overpriced approve and match the invoice for payment. </a:t>
            </a:r>
          </a:p>
          <a:p>
            <a:endParaRPr lang="en-US" baseline="0" dirty="0"/>
          </a:p>
          <a:p>
            <a:r>
              <a:rPr lang="en-US" baseline="0" dirty="0"/>
              <a:t>Due to this, the invoice with cost higher than the approved PO cost.  Once the invoice is approved and matched it will be sent to the Authorized signer</a:t>
            </a:r>
            <a:r>
              <a:rPr lang="en-US" i="1" baseline="0" dirty="0"/>
              <a:t> </a:t>
            </a:r>
            <a:r>
              <a:rPr lang="en-US" i="0" baseline="0" dirty="0"/>
              <a:t>for budgetary approval.</a:t>
            </a:r>
          </a:p>
          <a:p>
            <a:endParaRPr lang="en-US" i="0" baseline="0" dirty="0"/>
          </a:p>
          <a:p>
            <a:r>
              <a:rPr lang="en-US" i="0" baseline="0" dirty="0"/>
              <a:t>After the authorized signer reviews and approves the invoice, the invoice will be staged in payable status and will await net terms prior to sending payment to the supplier.</a:t>
            </a:r>
          </a:p>
          <a:p>
            <a:endParaRPr lang="en-US" i="0" baseline="0" dirty="0"/>
          </a:p>
          <a:p>
            <a:r>
              <a:rPr lang="en-US" i="0" baseline="0" dirty="0"/>
              <a:t>We will discuss later in this lesson on what to do if the supplier overcharged the University.</a:t>
            </a:r>
            <a:endParaRPr lang="en-US" baseline="0" dirty="0"/>
          </a:p>
        </p:txBody>
      </p:sp>
      <p:sp>
        <p:nvSpPr>
          <p:cNvPr id="4" name="Slide Number Placeholder 3"/>
          <p:cNvSpPr>
            <a:spLocks noGrp="1"/>
          </p:cNvSpPr>
          <p:nvPr>
            <p:ph type="sldNum" sz="quarter" idx="10"/>
          </p:nvPr>
        </p:nvSpPr>
        <p:spPr/>
        <p:txBody>
          <a:bodyPr/>
          <a:lstStyle/>
          <a:p>
            <a:pPr>
              <a:defRPr/>
            </a:pPr>
            <a:fld id="{8F93A428-94A9-478B-9F32-F5AE49162B4E}" type="slidenum">
              <a:rPr lang="en-US" smtClean="0"/>
              <a:pPr>
                <a:defRPr/>
              </a:pPr>
              <a:t>28</a:t>
            </a:fld>
            <a:endParaRPr lang="en-US" dirty="0"/>
          </a:p>
        </p:txBody>
      </p:sp>
    </p:spTree>
    <p:extLst>
      <p:ext uri="{BB962C8B-B14F-4D97-AF65-F5344CB8AC3E}">
        <p14:creationId xmlns:p14="http://schemas.microsoft.com/office/powerpoint/2010/main" val="2815211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If the invoice matches the PO, the system will check if the PO total is over 5k.  If this is the case, the system will send a notification to the PO Creator to review the invoice.  The PO Creator will review the invoice to ensure that we received the product and that it is in good working condition.  </a:t>
            </a:r>
          </a:p>
          <a:p>
            <a:endParaRPr lang="en-US" baseline="0" dirty="0"/>
          </a:p>
          <a:p>
            <a:r>
              <a:rPr lang="en-US" baseline="0" dirty="0"/>
              <a:t>Once approved the invoice will be staged in payable status and will await net terms to send the payment to the supplier.</a:t>
            </a:r>
          </a:p>
        </p:txBody>
      </p:sp>
      <p:sp>
        <p:nvSpPr>
          <p:cNvPr id="4" name="Slide Number Placeholder 3"/>
          <p:cNvSpPr>
            <a:spLocks noGrp="1"/>
          </p:cNvSpPr>
          <p:nvPr>
            <p:ph type="sldNum" sz="quarter" idx="10"/>
          </p:nvPr>
        </p:nvSpPr>
        <p:spPr/>
        <p:txBody>
          <a:bodyPr/>
          <a:lstStyle/>
          <a:p>
            <a:pPr>
              <a:defRPr/>
            </a:pPr>
            <a:fld id="{8F93A428-94A9-478B-9F32-F5AE49162B4E}" type="slidenum">
              <a:rPr lang="en-US" smtClean="0"/>
              <a:pPr>
                <a:defRPr/>
              </a:pPr>
              <a:t>29</a:t>
            </a:fld>
            <a:endParaRPr lang="en-US" dirty="0"/>
          </a:p>
        </p:txBody>
      </p:sp>
    </p:spTree>
    <p:extLst>
      <p:ext uri="{BB962C8B-B14F-4D97-AF65-F5344CB8AC3E}">
        <p14:creationId xmlns:p14="http://schemas.microsoft.com/office/powerpoint/2010/main" val="316790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rPr>
              <a:t>Lets first talk about purchase orders and the importance they have on purchasing at the University.</a:t>
            </a:r>
          </a:p>
        </p:txBody>
      </p:sp>
      <p:sp>
        <p:nvSpPr>
          <p:cNvPr id="4" name="Slide Number Placeholder 3"/>
          <p:cNvSpPr>
            <a:spLocks noGrp="1"/>
          </p:cNvSpPr>
          <p:nvPr>
            <p:ph type="sldNum" sz="quarter" idx="10"/>
          </p:nvPr>
        </p:nvSpPr>
        <p:spPr/>
        <p:txBody>
          <a:bodyPr/>
          <a:lstStyle/>
          <a:p>
            <a:pPr>
              <a:defRPr/>
            </a:pPr>
            <a:fld id="{8F93A428-94A9-478B-9F32-F5AE49162B4E}"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8221878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To avoid duplicate invoice issues or reissuance of an invoice, we recommend working with the supplier to receive a credit memo, as opposed to requesting for a revised invoice.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In the case the supplier over charged us, we didn’t receive the product, or there is a problem with the product provided; we ask you to contact the supplier and request for a credit memo.  By doing this, we will send payment for the original invoice and then adjust the accounting details once the credit is received.</a:t>
            </a:r>
            <a:endParaRPr lang="en-US" dirty="0"/>
          </a:p>
          <a:p>
            <a:endParaRPr lang="en-US" dirty="0"/>
          </a:p>
          <a:p>
            <a:r>
              <a:rPr lang="en-US" dirty="0"/>
              <a:t>If</a:t>
            </a:r>
            <a:r>
              <a:rPr lang="en-US" baseline="0" dirty="0"/>
              <a:t> the supplier is uncooperative, enlist the support of accounts payable by adding a comment on the invoice and address it to Shared Services</a:t>
            </a:r>
          </a:p>
        </p:txBody>
      </p:sp>
      <p:sp>
        <p:nvSpPr>
          <p:cNvPr id="4" name="Slide Number Placeholder 3"/>
          <p:cNvSpPr>
            <a:spLocks noGrp="1"/>
          </p:cNvSpPr>
          <p:nvPr>
            <p:ph type="sldNum" sz="quarter" idx="10"/>
          </p:nvPr>
        </p:nvSpPr>
        <p:spPr/>
        <p:txBody>
          <a:bodyPr/>
          <a:lstStyle/>
          <a:p>
            <a:pPr>
              <a:defRPr/>
            </a:pPr>
            <a:fld id="{8F93A428-94A9-478B-9F32-F5AE49162B4E}" type="slidenum">
              <a:rPr lang="en-US" smtClean="0"/>
              <a:pPr>
                <a:defRPr/>
              </a:pPr>
              <a:t>30</a:t>
            </a:fld>
            <a:endParaRPr lang="en-US" dirty="0"/>
          </a:p>
        </p:txBody>
      </p:sp>
    </p:spTree>
    <p:extLst>
      <p:ext uri="{BB962C8B-B14F-4D97-AF65-F5344CB8AC3E}">
        <p14:creationId xmlns:p14="http://schemas.microsoft.com/office/powerpoint/2010/main" val="28872723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Tax, Shipping, and </a:t>
            </a:r>
            <a:r>
              <a:rPr lang="en-US" dirty="0" err="1"/>
              <a:t>Misc</a:t>
            </a:r>
            <a:r>
              <a:rPr lang="en-US" dirty="0"/>
              <a:t> is not calculated in the matching process. </a:t>
            </a:r>
            <a:r>
              <a:rPr lang="en-US" baseline="0" dirty="0"/>
              <a:t>  </a:t>
            </a:r>
          </a:p>
          <a:p>
            <a:endParaRPr lang="en-US" baseline="0" dirty="0"/>
          </a:p>
          <a:p>
            <a:r>
              <a:rPr lang="en-US" baseline="0" dirty="0"/>
              <a:t>Prior to the invoice being uploaded into BuySite the accounts payable team will review invoices with sale tax and check to see if the tax is applicable due another state’s law.  </a:t>
            </a:r>
          </a:p>
          <a:p>
            <a:endParaRPr lang="en-US" baseline="0" dirty="0"/>
          </a:p>
          <a:p>
            <a:r>
              <a:rPr lang="en-US" baseline="0" dirty="0"/>
              <a:t>Shipping and any other miscellaneous charges are not a part of the matching process.  If shipping or miscellaneous charges are found and should not be charged, contact the supplier and request for a credit memo. </a:t>
            </a:r>
            <a:endParaRPr lang="en-US" b="1" dirty="0"/>
          </a:p>
        </p:txBody>
      </p:sp>
      <p:sp>
        <p:nvSpPr>
          <p:cNvPr id="4" name="Slide Number Placeholder 3"/>
          <p:cNvSpPr>
            <a:spLocks noGrp="1"/>
          </p:cNvSpPr>
          <p:nvPr>
            <p:ph type="sldNum" sz="quarter" idx="10"/>
          </p:nvPr>
        </p:nvSpPr>
        <p:spPr/>
        <p:txBody>
          <a:bodyPr/>
          <a:lstStyle/>
          <a:p>
            <a:pPr>
              <a:defRPr/>
            </a:pPr>
            <a:fld id="{8F93A428-94A9-478B-9F32-F5AE49162B4E}" type="slidenum">
              <a:rPr lang="en-US" smtClean="0"/>
              <a:pPr>
                <a:defRPr/>
              </a:pPr>
              <a:t>31</a:t>
            </a:fld>
            <a:endParaRPr lang="en-US" dirty="0"/>
          </a:p>
        </p:txBody>
      </p:sp>
    </p:spTree>
    <p:extLst>
      <p:ext uri="{BB962C8B-B14F-4D97-AF65-F5344CB8AC3E}">
        <p14:creationId xmlns:p14="http://schemas.microsoft.com/office/powerpoint/2010/main" val="8233939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list of statuses</a:t>
            </a:r>
            <a:r>
              <a:rPr lang="en-US" baseline="0" dirty="0"/>
              <a:t> found in the BuySite Invoice Module</a:t>
            </a:r>
          </a:p>
          <a:p>
            <a:endParaRPr lang="en-US" baseline="0" dirty="0"/>
          </a:p>
          <a:p>
            <a:pPr lvl="0" rtl="0"/>
            <a:r>
              <a:rPr lang="en-US" dirty="0"/>
              <a:t>In process</a:t>
            </a:r>
          </a:p>
          <a:p>
            <a:pPr lvl="1" rtl="0"/>
            <a:r>
              <a:rPr lang="en-US" b="0" i="0" dirty="0"/>
              <a:t>Invoice is currently in BuySite workflow and awaiting approval</a:t>
            </a:r>
            <a:endParaRPr lang="en-US" dirty="0"/>
          </a:p>
          <a:p>
            <a:pPr lvl="0" rtl="0"/>
            <a:r>
              <a:rPr lang="en-US" dirty="0"/>
              <a:t>Payable</a:t>
            </a:r>
          </a:p>
          <a:p>
            <a:pPr lvl="1" rtl="0"/>
            <a:r>
              <a:rPr lang="en-US" b="0" i="0" dirty="0"/>
              <a:t>Invoice completed BuySite workflow and is visible in AP System as a voucher</a:t>
            </a:r>
            <a:endParaRPr lang="en-US" dirty="0"/>
          </a:p>
          <a:p>
            <a:pPr lvl="0" rtl="0"/>
            <a:r>
              <a:rPr lang="en-US" dirty="0"/>
              <a:t>Paid</a:t>
            </a:r>
          </a:p>
          <a:p>
            <a:pPr lvl="1" rtl="0"/>
            <a:r>
              <a:rPr lang="en-US" b="0" i="0" dirty="0"/>
              <a:t>Payment is sent to the supplier</a:t>
            </a:r>
            <a:endParaRPr lang="en-US" dirty="0"/>
          </a:p>
          <a:p>
            <a:pPr lvl="0" rtl="0"/>
            <a:r>
              <a:rPr lang="en-US" dirty="0"/>
              <a:t>Canceled</a:t>
            </a:r>
          </a:p>
          <a:p>
            <a:pPr lvl="1" rtl="0"/>
            <a:r>
              <a:rPr lang="en-US" b="0" i="0" dirty="0"/>
              <a:t>Invoice was taken out of workflow and will no be paid</a:t>
            </a:r>
          </a:p>
          <a:p>
            <a:pPr lvl="1" rtl="0"/>
            <a:endParaRPr lang="en-US" b="0" i="0" dirty="0"/>
          </a:p>
          <a:p>
            <a:pPr lvl="1" rtl="0"/>
            <a:endParaRPr lang="en-US" b="0" i="0" dirty="0"/>
          </a:p>
          <a:p>
            <a:pPr lvl="0" rtl="0"/>
            <a:r>
              <a:rPr lang="en-US" b="0" i="0" dirty="0"/>
              <a:t>Let’s explore an invoice in BuySite. (I recommend using the BuySite Prod site to show an invoice.  Here is a good example of an invoice you can pull up - </a:t>
            </a:r>
            <a:r>
              <a:rPr lang="en-US" dirty="0"/>
              <a:t>API00438105)</a:t>
            </a:r>
          </a:p>
        </p:txBody>
      </p:sp>
      <p:sp>
        <p:nvSpPr>
          <p:cNvPr id="4" name="Slide Number Placeholder 3"/>
          <p:cNvSpPr>
            <a:spLocks noGrp="1"/>
          </p:cNvSpPr>
          <p:nvPr>
            <p:ph type="sldNum" sz="quarter" idx="10"/>
          </p:nvPr>
        </p:nvSpPr>
        <p:spPr/>
        <p:txBody>
          <a:bodyPr/>
          <a:lstStyle/>
          <a:p>
            <a:pPr>
              <a:defRPr/>
            </a:pPr>
            <a:fld id="{8F93A428-94A9-478B-9F32-F5AE49162B4E}" type="slidenum">
              <a:rPr lang="en-US" smtClean="0"/>
              <a:pPr>
                <a:defRPr/>
              </a:pPr>
              <a:t>32</a:t>
            </a:fld>
            <a:endParaRPr lang="en-US" dirty="0"/>
          </a:p>
        </p:txBody>
      </p:sp>
    </p:spTree>
    <p:extLst>
      <p:ext uri="{BB962C8B-B14F-4D97-AF65-F5344CB8AC3E}">
        <p14:creationId xmlns:p14="http://schemas.microsoft.com/office/powerpoint/2010/main" val="34194004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assignment we covere</a:t>
            </a:r>
            <a:r>
              <a:rPr lang="en-US" baseline="0" dirty="0"/>
              <a:t>d the following information.</a:t>
            </a:r>
          </a:p>
          <a:p>
            <a:endParaRPr lang="en-US" baseline="0" dirty="0"/>
          </a:p>
          <a:p>
            <a:r>
              <a:rPr lang="en-US" dirty="0"/>
              <a:t>Definition of a Purchase Order</a:t>
            </a:r>
          </a:p>
          <a:p>
            <a:r>
              <a:rPr lang="en-US" dirty="0"/>
              <a:t>Benefits of a Purchase Order</a:t>
            </a:r>
          </a:p>
          <a:p>
            <a:r>
              <a:rPr lang="en-US" dirty="0"/>
              <a:t>Types of Purchase Orders</a:t>
            </a:r>
          </a:p>
          <a:p>
            <a:r>
              <a:rPr lang="en-US" dirty="0"/>
              <a:t>BuySite Roles</a:t>
            </a:r>
          </a:p>
          <a:p>
            <a:r>
              <a:rPr lang="en-US" dirty="0"/>
              <a:t>Purchase Order Process</a:t>
            </a:r>
          </a:p>
          <a:p>
            <a:r>
              <a:rPr lang="en-US" dirty="0"/>
              <a:t>Delivery and Invoicing Process</a:t>
            </a:r>
          </a:p>
          <a:p>
            <a:endParaRPr lang="en-US" dirty="0"/>
          </a:p>
        </p:txBody>
      </p:sp>
      <p:sp>
        <p:nvSpPr>
          <p:cNvPr id="4" name="Slide Number Placeholder 3"/>
          <p:cNvSpPr>
            <a:spLocks noGrp="1"/>
          </p:cNvSpPr>
          <p:nvPr>
            <p:ph type="sldNum" sz="quarter" idx="10"/>
          </p:nvPr>
        </p:nvSpPr>
        <p:spPr/>
        <p:txBody>
          <a:bodyPr/>
          <a:lstStyle/>
          <a:p>
            <a:pPr>
              <a:defRPr/>
            </a:pPr>
            <a:fld id="{8F93A428-94A9-478B-9F32-F5AE49162B4E}" type="slidenum">
              <a:rPr lang="en-US" smtClean="0"/>
              <a:pPr>
                <a:defRPr/>
              </a:pPr>
              <a:t>33</a:t>
            </a:fld>
            <a:endParaRPr lang="en-US" dirty="0"/>
          </a:p>
        </p:txBody>
      </p:sp>
    </p:spTree>
    <p:extLst>
      <p:ext uri="{BB962C8B-B14F-4D97-AF65-F5344CB8AC3E}">
        <p14:creationId xmlns:p14="http://schemas.microsoft.com/office/powerpoint/2010/main" val="1538950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There are three paths to procure here at the University, Purchase Orders, the GEMS Program, and Check Requests.  Our preferred method of purchasing is a Purchase Order.  Today’s training will focus of BuySite and the Purchase Order Process.</a:t>
            </a:r>
          </a:p>
        </p:txBody>
      </p:sp>
      <p:sp>
        <p:nvSpPr>
          <p:cNvPr id="4" name="Slide Number Placeholder 3"/>
          <p:cNvSpPr>
            <a:spLocks noGrp="1"/>
          </p:cNvSpPr>
          <p:nvPr>
            <p:ph type="sldNum" sz="quarter" idx="10"/>
          </p:nvPr>
        </p:nvSpPr>
        <p:spPr/>
        <p:txBody>
          <a:bodyPr/>
          <a:lstStyle/>
          <a:p>
            <a:pPr>
              <a:defRPr/>
            </a:pPr>
            <a:fld id="{8F93A428-94A9-478B-9F32-F5AE49162B4E}" type="slidenum">
              <a:rPr lang="en-US" smtClean="0"/>
              <a:pPr>
                <a:defRPr/>
              </a:pPr>
              <a:t>4</a:t>
            </a:fld>
            <a:endParaRPr lang="en-US" dirty="0"/>
          </a:p>
        </p:txBody>
      </p:sp>
    </p:spTree>
    <p:extLst>
      <p:ext uri="{BB962C8B-B14F-4D97-AF65-F5344CB8AC3E}">
        <p14:creationId xmlns:p14="http://schemas.microsoft.com/office/powerpoint/2010/main" val="3214883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Let’s discuss why Purchase Orders are the Preferred Method of Purchasing.</a:t>
            </a:r>
          </a:p>
          <a:p>
            <a:endParaRPr lang="en-US" b="0" dirty="0"/>
          </a:p>
          <a:p>
            <a:r>
              <a:rPr lang="en-US" b="0" dirty="0"/>
              <a:t>Purchase orders are a business-to-business communication method.  It provides a legally binding document between a supplier and a buyer.</a:t>
            </a:r>
          </a:p>
          <a:p>
            <a:endParaRPr lang="en-US" b="0" baseline="0" dirty="0"/>
          </a:p>
          <a:p>
            <a:r>
              <a:rPr lang="en-US" b="0" baseline="0" dirty="0"/>
              <a:t>Listed on the PO is the item the buyer agrees to purchase at a certain price point.  </a:t>
            </a:r>
          </a:p>
          <a:p>
            <a:endParaRPr lang="en-US" b="0" baseline="0" dirty="0"/>
          </a:p>
          <a:p>
            <a:r>
              <a:rPr lang="en-US" b="0" baseline="0" dirty="0"/>
              <a:t>It also outlines the information the supplier must comply with such as deliver date and terms of payment.</a:t>
            </a:r>
          </a:p>
          <a:p>
            <a:endParaRPr lang="en-US" b="0" baseline="0" dirty="0"/>
          </a:p>
          <a:p>
            <a:r>
              <a:rPr lang="en-US" b="0" baseline="0" dirty="0"/>
              <a:t>Purchase Orders are the only method of purchase that allows for budgetary approval prior to purchasing.</a:t>
            </a:r>
          </a:p>
          <a:p>
            <a:endParaRPr lang="en-US" b="1" baseline="0" dirty="0"/>
          </a:p>
          <a:p>
            <a:endParaRPr lang="en-US" baseline="0" dirty="0"/>
          </a:p>
        </p:txBody>
      </p:sp>
      <p:sp>
        <p:nvSpPr>
          <p:cNvPr id="4" name="Slide Number Placeholder 3"/>
          <p:cNvSpPr>
            <a:spLocks noGrp="1"/>
          </p:cNvSpPr>
          <p:nvPr>
            <p:ph type="sldNum" sz="quarter" idx="10"/>
          </p:nvPr>
        </p:nvSpPr>
        <p:spPr/>
        <p:txBody>
          <a:bodyPr/>
          <a:lstStyle/>
          <a:p>
            <a:pPr>
              <a:defRPr/>
            </a:pPr>
            <a:fld id="{8F93A428-94A9-478B-9F32-F5AE49162B4E}"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541059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information found</a:t>
            </a:r>
            <a:r>
              <a:rPr lang="en-US" baseline="0" dirty="0"/>
              <a:t> on a purchase order.  </a:t>
            </a:r>
          </a:p>
          <a:p>
            <a:endParaRPr lang="en-US" baseline="0" dirty="0"/>
          </a:p>
          <a:p>
            <a:r>
              <a:rPr lang="en-US" baseline="0" dirty="0"/>
              <a:t>The purchase order outlines who made the purchase,</a:t>
            </a:r>
          </a:p>
          <a:p>
            <a:endParaRPr lang="en-US" baseline="0" dirty="0"/>
          </a:p>
          <a:p>
            <a:r>
              <a:rPr lang="en-US" baseline="0" dirty="0"/>
              <a:t>who the supplier is, </a:t>
            </a:r>
          </a:p>
          <a:p>
            <a:r>
              <a:rPr lang="en-US" baseline="0" dirty="0"/>
              <a:t>where the items should be delivered </a:t>
            </a:r>
          </a:p>
          <a:p>
            <a:r>
              <a:rPr lang="en-US" baseline="0" dirty="0"/>
              <a:t>where the invoice should be sent.  </a:t>
            </a:r>
          </a:p>
          <a:p>
            <a:r>
              <a:rPr lang="en-US" baseline="0" dirty="0"/>
              <a:t>You can also find the price per unit and to estimated price of what is being purchased.</a:t>
            </a:r>
            <a:endParaRPr lang="en-US" dirty="0"/>
          </a:p>
        </p:txBody>
      </p:sp>
      <p:sp>
        <p:nvSpPr>
          <p:cNvPr id="4" name="Slide Number Placeholder 3"/>
          <p:cNvSpPr>
            <a:spLocks noGrp="1"/>
          </p:cNvSpPr>
          <p:nvPr>
            <p:ph type="sldNum" sz="quarter" idx="10"/>
          </p:nvPr>
        </p:nvSpPr>
        <p:spPr/>
        <p:txBody>
          <a:bodyPr/>
          <a:lstStyle/>
          <a:p>
            <a:pPr>
              <a:defRPr/>
            </a:pPr>
            <a:fld id="{8F93A428-94A9-478B-9F32-F5AE49162B4E}" type="slidenum">
              <a:rPr lang="en-US" smtClean="0"/>
              <a:pPr>
                <a:defRPr/>
              </a:pPr>
              <a:t>6</a:t>
            </a:fld>
            <a:endParaRPr lang="en-US" dirty="0"/>
          </a:p>
        </p:txBody>
      </p:sp>
    </p:spTree>
    <p:extLst>
      <p:ext uri="{BB962C8B-B14F-4D97-AF65-F5344CB8AC3E}">
        <p14:creationId xmlns:p14="http://schemas.microsoft.com/office/powerpoint/2010/main" val="4014720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part of the purchase order, the supplier receives the University’s Terms &amp; Conditions of doing business with us.  By fulfilling the order the supplier agrees to our terms and conditions.  These terms and conditions protect the University’s Purchases.  </a:t>
            </a:r>
          </a:p>
          <a:p>
            <a:endParaRPr lang="en-US" baseline="0" dirty="0"/>
          </a:p>
          <a:p>
            <a:r>
              <a:rPr lang="en-US" baseline="0" dirty="0"/>
              <a:t>An example of how terms and conditions protect us is if we were to receive faulty equipment from a supplier, we have the right to request a replacement product at not additional cost to the University.</a:t>
            </a:r>
          </a:p>
          <a:p>
            <a:pPr marL="228600" indent="-228600">
              <a:buFont typeface="+mj-lt"/>
              <a:buAutoNum type="arabicPeriod"/>
            </a:pPr>
            <a:endParaRPr lang="en-US" dirty="0"/>
          </a:p>
          <a:p>
            <a:pPr marL="0" indent="0">
              <a:buFont typeface="+mj-lt"/>
              <a:buNone/>
            </a:pPr>
            <a:r>
              <a:rPr lang="en-US" dirty="0"/>
              <a:t>(Pause and ask for questions)</a:t>
            </a:r>
          </a:p>
        </p:txBody>
      </p:sp>
      <p:sp>
        <p:nvSpPr>
          <p:cNvPr id="4" name="Slide Number Placeholder 3"/>
          <p:cNvSpPr>
            <a:spLocks noGrp="1"/>
          </p:cNvSpPr>
          <p:nvPr>
            <p:ph type="sldNum" sz="quarter" idx="10"/>
          </p:nvPr>
        </p:nvSpPr>
        <p:spPr/>
        <p:txBody>
          <a:bodyPr/>
          <a:lstStyle/>
          <a:p>
            <a:pPr>
              <a:defRPr/>
            </a:pPr>
            <a:fld id="{8F93A428-94A9-478B-9F32-F5AE49162B4E}" type="slidenum">
              <a:rPr lang="en-US" smtClean="0"/>
              <a:pPr>
                <a:defRPr/>
              </a:pPr>
              <a:t>7</a:t>
            </a:fld>
            <a:endParaRPr lang="en-US" dirty="0"/>
          </a:p>
        </p:txBody>
      </p:sp>
    </p:spTree>
    <p:extLst>
      <p:ext uri="{BB962C8B-B14F-4D97-AF65-F5344CB8AC3E}">
        <p14:creationId xmlns:p14="http://schemas.microsoft.com/office/powerpoint/2010/main" val="1836944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lesson 2 we will discuss the BuySite Purchasing Process.</a:t>
            </a:r>
          </a:p>
        </p:txBody>
      </p:sp>
      <p:sp>
        <p:nvSpPr>
          <p:cNvPr id="4" name="Slide Number Placeholder 3"/>
          <p:cNvSpPr>
            <a:spLocks noGrp="1"/>
          </p:cNvSpPr>
          <p:nvPr>
            <p:ph type="sldNum" sz="quarter" idx="10"/>
          </p:nvPr>
        </p:nvSpPr>
        <p:spPr/>
        <p:txBody>
          <a:bodyPr/>
          <a:lstStyle/>
          <a:p>
            <a:pPr>
              <a:defRPr/>
            </a:pPr>
            <a:fld id="{8F93A428-94A9-478B-9F32-F5AE49162B4E}" type="slidenum">
              <a:rPr lang="en-US" smtClean="0"/>
              <a:pPr>
                <a:defRPr/>
              </a:pPr>
              <a:t>8</a:t>
            </a:fld>
            <a:endParaRPr lang="en-US" dirty="0"/>
          </a:p>
        </p:txBody>
      </p:sp>
    </p:spTree>
    <p:extLst>
      <p:ext uri="{BB962C8B-B14F-4D97-AF65-F5344CB8AC3E}">
        <p14:creationId xmlns:p14="http://schemas.microsoft.com/office/powerpoint/2010/main" val="2706174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roles in BuySite.</a:t>
            </a:r>
          </a:p>
          <a:p>
            <a:endParaRPr lang="en-US" dirty="0"/>
          </a:p>
          <a:p>
            <a:r>
              <a:rPr lang="en-US" dirty="0"/>
              <a:t>Requisitioners</a:t>
            </a:r>
            <a:r>
              <a:rPr lang="en-US" baseline="0" dirty="0"/>
              <a:t> who are fulltime benefits eligible employees who can request for goods/services through BuySite.</a:t>
            </a:r>
          </a:p>
          <a:p>
            <a:r>
              <a:rPr lang="en-US" baseline="0" dirty="0"/>
              <a:t>Approvers are an additional role in BuySite.  This role is assigned to authorized signers of a FAS account.  They are responsible to review a requisitions for budgetary approval.</a:t>
            </a:r>
          </a:p>
          <a:p>
            <a:endParaRPr lang="en-US" baseline="0" dirty="0"/>
          </a:p>
          <a:p>
            <a:r>
              <a:rPr lang="en-US" baseline="0" dirty="0"/>
              <a:t>If a contractor, hospital employee, or student requires access to BuySite they will need to submit a request through the Shared Services Portal.</a:t>
            </a:r>
            <a:endParaRPr lang="en-US" dirty="0"/>
          </a:p>
        </p:txBody>
      </p:sp>
      <p:sp>
        <p:nvSpPr>
          <p:cNvPr id="4" name="Slide Number Placeholder 3"/>
          <p:cNvSpPr>
            <a:spLocks noGrp="1"/>
          </p:cNvSpPr>
          <p:nvPr>
            <p:ph type="sldNum" sz="quarter" idx="10"/>
          </p:nvPr>
        </p:nvSpPr>
        <p:spPr/>
        <p:txBody>
          <a:bodyPr/>
          <a:lstStyle/>
          <a:p>
            <a:pPr>
              <a:defRPr/>
            </a:pPr>
            <a:fld id="{8F93A428-94A9-478B-9F32-F5AE49162B4E}" type="slidenum">
              <a:rPr lang="en-US" smtClean="0"/>
              <a:pPr>
                <a:defRPr/>
              </a:pPr>
              <a:t>9</a:t>
            </a:fld>
            <a:endParaRPr lang="en-US" dirty="0"/>
          </a:p>
        </p:txBody>
      </p:sp>
    </p:spTree>
    <p:extLst>
      <p:ext uri="{BB962C8B-B14F-4D97-AF65-F5344CB8AC3E}">
        <p14:creationId xmlns:p14="http://schemas.microsoft.com/office/powerpoint/2010/main" val="14468392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00" y="38100"/>
            <a:ext cx="2552700" cy="927183"/>
          </a:xfrm>
          <a:prstGeom prst="rect">
            <a:avLst/>
          </a:prstGeom>
        </p:spPr>
      </p:pic>
      <p:pic>
        <p:nvPicPr>
          <p:cNvPr id="21" name="Picture 2" descr="https://s3.amazonaws.com/architecture-org/files/modules/mansueto-library-university-of-chicago-tom-rossite-2.jp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r="-3361"/>
          <a:stretch/>
        </p:blipFill>
        <p:spPr bwMode="auto">
          <a:xfrm>
            <a:off x="-163630" y="-34775"/>
            <a:ext cx="10349511" cy="6892775"/>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userDrawn="1"/>
        </p:nvSpPr>
        <p:spPr bwMode="gray">
          <a:xfrm>
            <a:off x="-187814" y="1927632"/>
            <a:ext cx="9948189" cy="1322673"/>
          </a:xfrm>
          <a:prstGeom prst="rect">
            <a:avLst/>
          </a:prstGeom>
          <a:solidFill>
            <a:srgbClr val="FFFFFF">
              <a:alpha val="60000"/>
            </a:srgbClr>
          </a:solidFill>
          <a:ln w="19050" algn="ctr">
            <a:noFill/>
            <a:miter lim="800000"/>
            <a:headEnd/>
            <a:tailEnd/>
          </a:ln>
        </p:spPr>
        <p:txBody>
          <a:bodyPr wrap="square" lIns="88900" tIns="88900" rIns="88900" bIns="88900" rtlCol="0" anchor="ctr"/>
          <a:lstStyle/>
          <a:p>
            <a:pPr marL="0" marR="0" lvl="0" indent="0" algn="ctr" defTabSz="914400" rtl="0" eaLnBrk="1" fontAlgn="base" latinLnBrk="0" hangingPunct="1">
              <a:lnSpc>
                <a:spcPct val="106000"/>
              </a:lnSpc>
              <a:spcBef>
                <a:spcPct val="0"/>
              </a:spcBef>
              <a:spcAft>
                <a:spcPct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23" name="Title 1"/>
          <p:cNvSpPr>
            <a:spLocks noGrp="1"/>
          </p:cNvSpPr>
          <p:nvPr>
            <p:ph type="ctrTitle" hasCustomPrompt="1"/>
          </p:nvPr>
        </p:nvSpPr>
        <p:spPr>
          <a:xfrm>
            <a:off x="685800" y="2130425"/>
            <a:ext cx="7772400" cy="269875"/>
          </a:xfrm>
        </p:spPr>
        <p:txBody>
          <a:bodyPr/>
          <a:lstStyle>
            <a:lvl1pPr>
              <a:defRPr baseline="0"/>
            </a:lvl1pPr>
          </a:lstStyle>
          <a:p>
            <a:pPr algn="l"/>
            <a:r>
              <a:rPr lang="en-US" sz="1800" dirty="0">
                <a:latin typeface="Arial" panose="020B0604020202020204" pitchFamily="34" charset="0"/>
              </a:rPr>
              <a:t>[Video Training Type and Audience]</a:t>
            </a:r>
            <a:endParaRPr lang="en-US" sz="4000" dirty="0">
              <a:latin typeface="Arial" panose="020B0604020202020204" pitchFamily="34" charset="0"/>
            </a:endParaRPr>
          </a:p>
        </p:txBody>
      </p:sp>
      <p:grpSp>
        <p:nvGrpSpPr>
          <p:cNvPr id="25" name="Group 24"/>
          <p:cNvGrpSpPr>
            <a:grpSpLocks noChangeAspect="1"/>
          </p:cNvGrpSpPr>
          <p:nvPr userDrawn="1"/>
        </p:nvGrpSpPr>
        <p:grpSpPr>
          <a:xfrm>
            <a:off x="7180334" y="6291682"/>
            <a:ext cx="1673818" cy="457200"/>
            <a:chOff x="2514600" y="2867025"/>
            <a:chExt cx="4114800" cy="1123950"/>
          </a:xfrm>
          <a:solidFill>
            <a:schemeClr val="bg1">
              <a:alpha val="80000"/>
            </a:schemeClr>
          </a:solidFill>
        </p:grpSpPr>
        <p:sp>
          <p:nvSpPr>
            <p:cNvPr id="26" name="Shape 773"/>
            <p:cNvSpPr/>
            <p:nvPr userDrawn="1"/>
          </p:nvSpPr>
          <p:spPr>
            <a:xfrm>
              <a:off x="4999355" y="3130550"/>
              <a:ext cx="227330" cy="601345"/>
            </a:xfrm>
            <a:custGeom>
              <a:avLst/>
              <a:gdLst/>
              <a:ahLst/>
              <a:cxnLst/>
              <a:rect l="0" t="0" r="0" b="0"/>
              <a:pathLst>
                <a:path w="227622" h="601949">
                  <a:moveTo>
                    <a:pt x="227622" y="0"/>
                  </a:moveTo>
                  <a:lnTo>
                    <a:pt x="227622" y="99888"/>
                  </a:lnTo>
                  <a:lnTo>
                    <a:pt x="224955" y="97948"/>
                  </a:lnTo>
                  <a:cubicBezTo>
                    <a:pt x="208062" y="84462"/>
                    <a:pt x="192057" y="69642"/>
                    <a:pt x="177826" y="56599"/>
                  </a:cubicBezTo>
                  <a:lnTo>
                    <a:pt x="177826" y="430042"/>
                  </a:lnTo>
                  <a:cubicBezTo>
                    <a:pt x="177826" y="463240"/>
                    <a:pt x="184938" y="486951"/>
                    <a:pt x="207467" y="486951"/>
                  </a:cubicBezTo>
                  <a:cubicBezTo>
                    <a:pt x="212801" y="486951"/>
                    <a:pt x="217545" y="486062"/>
                    <a:pt x="221695" y="484581"/>
                  </a:cubicBezTo>
                  <a:lnTo>
                    <a:pt x="227622" y="481289"/>
                  </a:lnTo>
                  <a:lnTo>
                    <a:pt x="227622" y="505718"/>
                  </a:lnTo>
                  <a:lnTo>
                    <a:pt x="192796" y="531706"/>
                  </a:lnTo>
                  <a:cubicBezTo>
                    <a:pt x="164491" y="554232"/>
                    <a:pt x="136925" y="577648"/>
                    <a:pt x="110249" y="601949"/>
                  </a:cubicBezTo>
                  <a:cubicBezTo>
                    <a:pt x="11849" y="543860"/>
                    <a:pt x="0" y="509481"/>
                    <a:pt x="0" y="438348"/>
                  </a:cubicBezTo>
                  <a:lnTo>
                    <a:pt x="0" y="175153"/>
                  </a:lnTo>
                  <a:cubicBezTo>
                    <a:pt x="0" y="118244"/>
                    <a:pt x="23711" y="93353"/>
                    <a:pt x="90094" y="67267"/>
                  </a:cubicBezTo>
                  <a:cubicBezTo>
                    <a:pt x="138703" y="48299"/>
                    <a:pt x="179308" y="28443"/>
                    <a:pt x="213392" y="8882"/>
                  </a:cubicBezTo>
                  <a:lnTo>
                    <a:pt x="227622" y="0"/>
                  </a:ln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27" name="Shape 774"/>
            <p:cNvSpPr/>
            <p:nvPr userDrawn="1"/>
          </p:nvSpPr>
          <p:spPr>
            <a:xfrm>
              <a:off x="4535170" y="3082925"/>
              <a:ext cx="432435" cy="649605"/>
            </a:xfrm>
            <a:custGeom>
              <a:avLst/>
              <a:gdLst/>
              <a:ahLst/>
              <a:cxnLst/>
              <a:rect l="0" t="0" r="0" b="0"/>
              <a:pathLst>
                <a:path w="432727" h="649681">
                  <a:moveTo>
                    <a:pt x="326022" y="0"/>
                  </a:moveTo>
                  <a:lnTo>
                    <a:pt x="413754" y="181394"/>
                  </a:lnTo>
                  <a:lnTo>
                    <a:pt x="266751" y="259639"/>
                  </a:lnTo>
                  <a:lnTo>
                    <a:pt x="179020" y="66396"/>
                  </a:lnTo>
                  <a:lnTo>
                    <a:pt x="170714" y="68771"/>
                  </a:lnTo>
                  <a:lnTo>
                    <a:pt x="170714" y="337884"/>
                  </a:lnTo>
                  <a:cubicBezTo>
                    <a:pt x="170714" y="452882"/>
                    <a:pt x="252515" y="500304"/>
                    <a:pt x="320091" y="500304"/>
                  </a:cubicBezTo>
                  <a:cubicBezTo>
                    <a:pt x="361595" y="500304"/>
                    <a:pt x="393599" y="482524"/>
                    <a:pt x="424422" y="462369"/>
                  </a:cubicBezTo>
                  <a:lnTo>
                    <a:pt x="432727" y="477774"/>
                  </a:lnTo>
                  <a:cubicBezTo>
                    <a:pt x="348552" y="532308"/>
                    <a:pt x="260821" y="583286"/>
                    <a:pt x="192063" y="649681"/>
                  </a:cubicBezTo>
                  <a:cubicBezTo>
                    <a:pt x="182576" y="641376"/>
                    <a:pt x="170714" y="633082"/>
                    <a:pt x="160046" y="627152"/>
                  </a:cubicBezTo>
                  <a:cubicBezTo>
                    <a:pt x="137529" y="612927"/>
                    <a:pt x="114999" y="601078"/>
                    <a:pt x="92469" y="585660"/>
                  </a:cubicBezTo>
                  <a:cubicBezTo>
                    <a:pt x="0" y="524015"/>
                    <a:pt x="0" y="489636"/>
                    <a:pt x="0" y="324841"/>
                  </a:cubicBezTo>
                  <a:cubicBezTo>
                    <a:pt x="0" y="144640"/>
                    <a:pt x="13043" y="107886"/>
                    <a:pt x="79439" y="85370"/>
                  </a:cubicBezTo>
                  <a:lnTo>
                    <a:pt x="326022" y="0"/>
                  </a:ln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28" name="Shape 775"/>
            <p:cNvSpPr/>
            <p:nvPr userDrawn="1"/>
          </p:nvSpPr>
          <p:spPr>
            <a:xfrm>
              <a:off x="4161155" y="3082925"/>
              <a:ext cx="340995" cy="649605"/>
            </a:xfrm>
            <a:custGeom>
              <a:avLst/>
              <a:gdLst/>
              <a:ahLst/>
              <a:cxnLst/>
              <a:rect l="0" t="0" r="0" b="0"/>
              <a:pathLst>
                <a:path w="341440" h="649681">
                  <a:moveTo>
                    <a:pt x="165977" y="0"/>
                  </a:moveTo>
                  <a:cubicBezTo>
                    <a:pt x="208649" y="46241"/>
                    <a:pt x="256070" y="92482"/>
                    <a:pt x="316535" y="116193"/>
                  </a:cubicBezTo>
                  <a:lnTo>
                    <a:pt x="316535" y="130416"/>
                  </a:lnTo>
                  <a:cubicBezTo>
                    <a:pt x="270307" y="130416"/>
                    <a:pt x="252514" y="145821"/>
                    <a:pt x="252514" y="192062"/>
                  </a:cubicBezTo>
                  <a:lnTo>
                    <a:pt x="252514" y="469481"/>
                  </a:lnTo>
                  <a:cubicBezTo>
                    <a:pt x="252514" y="499123"/>
                    <a:pt x="270307" y="515709"/>
                    <a:pt x="290462" y="515709"/>
                  </a:cubicBezTo>
                  <a:cubicBezTo>
                    <a:pt x="307048" y="515709"/>
                    <a:pt x="317729" y="506235"/>
                    <a:pt x="335509" y="494373"/>
                  </a:cubicBezTo>
                  <a:lnTo>
                    <a:pt x="341440" y="506235"/>
                  </a:lnTo>
                  <a:lnTo>
                    <a:pt x="170714" y="649681"/>
                  </a:lnTo>
                  <a:cubicBezTo>
                    <a:pt x="75870" y="589217"/>
                    <a:pt x="74689" y="521640"/>
                    <a:pt x="74689" y="481330"/>
                  </a:cubicBezTo>
                  <a:lnTo>
                    <a:pt x="74689" y="192062"/>
                  </a:lnTo>
                  <a:cubicBezTo>
                    <a:pt x="74689" y="155308"/>
                    <a:pt x="74689" y="128041"/>
                    <a:pt x="49797" y="128041"/>
                  </a:cubicBezTo>
                  <a:cubicBezTo>
                    <a:pt x="39129" y="128041"/>
                    <a:pt x="21336" y="137528"/>
                    <a:pt x="10668" y="147015"/>
                  </a:cubicBezTo>
                  <a:lnTo>
                    <a:pt x="0" y="135153"/>
                  </a:lnTo>
                  <a:lnTo>
                    <a:pt x="165977" y="0"/>
                  </a:ln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29" name="Shape 776"/>
            <p:cNvSpPr/>
            <p:nvPr userDrawn="1"/>
          </p:nvSpPr>
          <p:spPr>
            <a:xfrm>
              <a:off x="3168015" y="3082925"/>
              <a:ext cx="432435" cy="649605"/>
            </a:xfrm>
            <a:custGeom>
              <a:avLst/>
              <a:gdLst/>
              <a:ahLst/>
              <a:cxnLst/>
              <a:rect l="0" t="0" r="0" b="0"/>
              <a:pathLst>
                <a:path w="432727" h="649681">
                  <a:moveTo>
                    <a:pt x="326034" y="0"/>
                  </a:moveTo>
                  <a:lnTo>
                    <a:pt x="413754" y="181394"/>
                  </a:lnTo>
                  <a:lnTo>
                    <a:pt x="266751" y="259639"/>
                  </a:lnTo>
                  <a:lnTo>
                    <a:pt x="179019" y="66396"/>
                  </a:lnTo>
                  <a:lnTo>
                    <a:pt x="170726" y="68771"/>
                  </a:lnTo>
                  <a:lnTo>
                    <a:pt x="170726" y="337884"/>
                  </a:lnTo>
                  <a:cubicBezTo>
                    <a:pt x="170726" y="452882"/>
                    <a:pt x="252527" y="500304"/>
                    <a:pt x="320104" y="500304"/>
                  </a:cubicBezTo>
                  <a:cubicBezTo>
                    <a:pt x="361595" y="500304"/>
                    <a:pt x="393598" y="482524"/>
                    <a:pt x="424435" y="462369"/>
                  </a:cubicBezTo>
                  <a:lnTo>
                    <a:pt x="432727" y="477774"/>
                  </a:lnTo>
                  <a:cubicBezTo>
                    <a:pt x="348552" y="532308"/>
                    <a:pt x="260820" y="583286"/>
                    <a:pt x="192062" y="649681"/>
                  </a:cubicBezTo>
                  <a:cubicBezTo>
                    <a:pt x="182575" y="641376"/>
                    <a:pt x="170726" y="633082"/>
                    <a:pt x="160058" y="627152"/>
                  </a:cubicBezTo>
                  <a:cubicBezTo>
                    <a:pt x="137528" y="612927"/>
                    <a:pt x="114999" y="601078"/>
                    <a:pt x="92482" y="585660"/>
                  </a:cubicBezTo>
                  <a:cubicBezTo>
                    <a:pt x="0" y="524015"/>
                    <a:pt x="0" y="489636"/>
                    <a:pt x="0" y="324841"/>
                  </a:cubicBezTo>
                  <a:cubicBezTo>
                    <a:pt x="0" y="144640"/>
                    <a:pt x="13043" y="107886"/>
                    <a:pt x="79439" y="85370"/>
                  </a:cubicBezTo>
                  <a:lnTo>
                    <a:pt x="326034" y="0"/>
                  </a:ln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30" name="Shape 777"/>
            <p:cNvSpPr/>
            <p:nvPr userDrawn="1"/>
          </p:nvSpPr>
          <p:spPr>
            <a:xfrm>
              <a:off x="2514600" y="3082925"/>
              <a:ext cx="624205" cy="649605"/>
            </a:xfrm>
            <a:custGeom>
              <a:avLst/>
              <a:gdLst/>
              <a:ahLst/>
              <a:cxnLst/>
              <a:rect l="0" t="0" r="0" b="0"/>
              <a:pathLst>
                <a:path w="624777" h="649681">
                  <a:moveTo>
                    <a:pt x="170714" y="0"/>
                  </a:moveTo>
                  <a:cubicBezTo>
                    <a:pt x="265557" y="60465"/>
                    <a:pt x="266751" y="128041"/>
                    <a:pt x="266751" y="168351"/>
                  </a:cubicBezTo>
                  <a:lnTo>
                    <a:pt x="266751" y="474218"/>
                  </a:lnTo>
                  <a:cubicBezTo>
                    <a:pt x="266751" y="495554"/>
                    <a:pt x="272682" y="522821"/>
                    <a:pt x="295199" y="522821"/>
                  </a:cubicBezTo>
                  <a:cubicBezTo>
                    <a:pt x="307061" y="522821"/>
                    <a:pt x="314173" y="518084"/>
                    <a:pt x="323660" y="512153"/>
                  </a:cubicBezTo>
                  <a:lnTo>
                    <a:pt x="359220" y="487261"/>
                  </a:lnTo>
                  <a:lnTo>
                    <a:pt x="359220" y="165976"/>
                  </a:lnTo>
                  <a:cubicBezTo>
                    <a:pt x="359220" y="143459"/>
                    <a:pt x="349733" y="129235"/>
                    <a:pt x="326022" y="128041"/>
                  </a:cubicBezTo>
                  <a:lnTo>
                    <a:pt x="326022" y="113817"/>
                  </a:lnTo>
                  <a:cubicBezTo>
                    <a:pt x="386487" y="97218"/>
                    <a:pt x="426796" y="48616"/>
                    <a:pt x="446951" y="0"/>
                  </a:cubicBezTo>
                  <a:cubicBezTo>
                    <a:pt x="486067" y="54534"/>
                    <a:pt x="534683" y="98400"/>
                    <a:pt x="597510" y="113817"/>
                  </a:cubicBezTo>
                  <a:lnTo>
                    <a:pt x="597510" y="128041"/>
                  </a:lnTo>
                  <a:lnTo>
                    <a:pt x="578548" y="128041"/>
                  </a:lnTo>
                  <a:cubicBezTo>
                    <a:pt x="545351" y="128041"/>
                    <a:pt x="537045" y="148196"/>
                    <a:pt x="537045" y="193243"/>
                  </a:cubicBezTo>
                  <a:lnTo>
                    <a:pt x="537045" y="457619"/>
                  </a:lnTo>
                  <a:cubicBezTo>
                    <a:pt x="537045" y="499123"/>
                    <a:pt x="556019" y="514528"/>
                    <a:pt x="578548" y="514528"/>
                  </a:cubicBezTo>
                  <a:cubicBezTo>
                    <a:pt x="591579" y="514528"/>
                    <a:pt x="606997" y="501485"/>
                    <a:pt x="615290" y="491998"/>
                  </a:cubicBezTo>
                  <a:lnTo>
                    <a:pt x="624777" y="507416"/>
                  </a:lnTo>
                  <a:lnTo>
                    <a:pt x="468287" y="649681"/>
                  </a:lnTo>
                  <a:cubicBezTo>
                    <a:pt x="410197" y="617665"/>
                    <a:pt x="360400" y="584479"/>
                    <a:pt x="359220" y="507416"/>
                  </a:cubicBezTo>
                  <a:lnTo>
                    <a:pt x="164795" y="649681"/>
                  </a:lnTo>
                  <a:cubicBezTo>
                    <a:pt x="132779" y="603441"/>
                    <a:pt x="85357" y="557213"/>
                    <a:pt x="24905" y="533502"/>
                  </a:cubicBezTo>
                  <a:lnTo>
                    <a:pt x="24905" y="519265"/>
                  </a:lnTo>
                  <a:cubicBezTo>
                    <a:pt x="71133" y="519265"/>
                    <a:pt x="88913" y="503860"/>
                    <a:pt x="88913" y="457619"/>
                  </a:cubicBezTo>
                  <a:lnTo>
                    <a:pt x="88913" y="188506"/>
                  </a:lnTo>
                  <a:cubicBezTo>
                    <a:pt x="88913" y="150571"/>
                    <a:pt x="71133" y="133972"/>
                    <a:pt x="50978" y="133972"/>
                  </a:cubicBezTo>
                  <a:cubicBezTo>
                    <a:pt x="34379" y="133972"/>
                    <a:pt x="23711" y="143459"/>
                    <a:pt x="5931" y="155308"/>
                  </a:cubicBezTo>
                  <a:lnTo>
                    <a:pt x="0" y="143459"/>
                  </a:lnTo>
                  <a:lnTo>
                    <a:pt x="170714" y="0"/>
                  </a:ln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31" name="Shape 779"/>
            <p:cNvSpPr/>
            <p:nvPr userDrawn="1"/>
          </p:nvSpPr>
          <p:spPr>
            <a:xfrm>
              <a:off x="3599180" y="2867025"/>
              <a:ext cx="528320" cy="1123315"/>
            </a:xfrm>
            <a:custGeom>
              <a:avLst/>
              <a:gdLst/>
              <a:ahLst/>
              <a:cxnLst/>
              <a:rect l="0" t="0" r="0" b="0"/>
              <a:pathLst>
                <a:path w="528752" h="1123887">
                  <a:moveTo>
                    <a:pt x="378193" y="0"/>
                  </a:moveTo>
                  <a:lnTo>
                    <a:pt x="385305" y="0"/>
                  </a:lnTo>
                  <a:lnTo>
                    <a:pt x="385305" y="21336"/>
                  </a:lnTo>
                  <a:lnTo>
                    <a:pt x="359220" y="21336"/>
                  </a:lnTo>
                  <a:cubicBezTo>
                    <a:pt x="266751" y="21336"/>
                    <a:pt x="251334" y="86538"/>
                    <a:pt x="251334" y="171895"/>
                  </a:cubicBezTo>
                  <a:lnTo>
                    <a:pt x="251334" y="358026"/>
                  </a:lnTo>
                  <a:lnTo>
                    <a:pt x="445770" y="215760"/>
                  </a:lnTo>
                  <a:cubicBezTo>
                    <a:pt x="514528" y="298755"/>
                    <a:pt x="528752" y="331953"/>
                    <a:pt x="528752" y="412560"/>
                  </a:cubicBezTo>
                  <a:lnTo>
                    <a:pt x="528752" y="642557"/>
                  </a:lnTo>
                  <a:cubicBezTo>
                    <a:pt x="528752" y="808533"/>
                    <a:pt x="497929" y="924713"/>
                    <a:pt x="360414" y="1023112"/>
                  </a:cubicBezTo>
                  <a:cubicBezTo>
                    <a:pt x="305867" y="1062241"/>
                    <a:pt x="244221" y="1091883"/>
                    <a:pt x="184950" y="1123887"/>
                  </a:cubicBezTo>
                  <a:lnTo>
                    <a:pt x="176644" y="1107288"/>
                  </a:lnTo>
                  <a:cubicBezTo>
                    <a:pt x="296393" y="1053935"/>
                    <a:pt x="350927" y="981622"/>
                    <a:pt x="350927" y="768223"/>
                  </a:cubicBezTo>
                  <a:lnTo>
                    <a:pt x="350927" y="418491"/>
                  </a:lnTo>
                  <a:cubicBezTo>
                    <a:pt x="350927" y="380556"/>
                    <a:pt x="346177" y="342621"/>
                    <a:pt x="316547" y="342621"/>
                  </a:cubicBezTo>
                  <a:cubicBezTo>
                    <a:pt x="304686" y="342621"/>
                    <a:pt x="296393" y="347358"/>
                    <a:pt x="290462" y="352108"/>
                  </a:cubicBezTo>
                  <a:lnTo>
                    <a:pt x="251334" y="380556"/>
                  </a:lnTo>
                  <a:lnTo>
                    <a:pt x="251334" y="691160"/>
                  </a:lnTo>
                  <a:cubicBezTo>
                    <a:pt x="251334" y="723176"/>
                    <a:pt x="258458" y="742150"/>
                    <a:pt x="280975" y="742150"/>
                  </a:cubicBezTo>
                  <a:cubicBezTo>
                    <a:pt x="291643" y="742150"/>
                    <a:pt x="305867" y="736219"/>
                    <a:pt x="312992" y="729107"/>
                  </a:cubicBezTo>
                  <a:lnTo>
                    <a:pt x="317729" y="744512"/>
                  </a:lnTo>
                  <a:cubicBezTo>
                    <a:pt x="262013" y="777710"/>
                    <a:pt x="209842" y="819201"/>
                    <a:pt x="163614" y="865442"/>
                  </a:cubicBezTo>
                  <a:cubicBezTo>
                    <a:pt x="124485" y="814464"/>
                    <a:pt x="75883" y="774154"/>
                    <a:pt x="13043" y="755180"/>
                  </a:cubicBezTo>
                  <a:lnTo>
                    <a:pt x="13043" y="740956"/>
                  </a:lnTo>
                  <a:cubicBezTo>
                    <a:pt x="65215" y="742150"/>
                    <a:pt x="73508" y="719620"/>
                    <a:pt x="73508" y="672199"/>
                  </a:cubicBezTo>
                  <a:lnTo>
                    <a:pt x="73508" y="260820"/>
                  </a:lnTo>
                  <a:cubicBezTo>
                    <a:pt x="73508" y="183756"/>
                    <a:pt x="32017" y="88913"/>
                    <a:pt x="0" y="64021"/>
                  </a:cubicBezTo>
                  <a:lnTo>
                    <a:pt x="13043" y="50978"/>
                  </a:lnTo>
                  <a:cubicBezTo>
                    <a:pt x="34392" y="72314"/>
                    <a:pt x="60465" y="114998"/>
                    <a:pt x="72327" y="157671"/>
                  </a:cubicBezTo>
                  <a:lnTo>
                    <a:pt x="74688" y="157671"/>
                  </a:lnTo>
                  <a:cubicBezTo>
                    <a:pt x="91287" y="40310"/>
                    <a:pt x="222885" y="0"/>
                    <a:pt x="378193" y="0"/>
                  </a:cubicBez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32" name="Shape 781"/>
            <p:cNvSpPr/>
            <p:nvPr userDrawn="1"/>
          </p:nvSpPr>
          <p:spPr>
            <a:xfrm>
              <a:off x="5586730" y="3127375"/>
              <a:ext cx="227330" cy="605155"/>
            </a:xfrm>
            <a:custGeom>
              <a:avLst/>
              <a:gdLst/>
              <a:ahLst/>
              <a:cxnLst/>
              <a:rect l="0" t="0" r="0" b="0"/>
              <a:pathLst>
                <a:path w="227616" h="605264">
                  <a:moveTo>
                    <a:pt x="227616" y="0"/>
                  </a:moveTo>
                  <a:lnTo>
                    <a:pt x="227616" y="114202"/>
                  </a:lnTo>
                  <a:lnTo>
                    <a:pt x="225839" y="113262"/>
                  </a:lnTo>
                  <a:cubicBezTo>
                    <a:pt x="209242" y="102890"/>
                    <a:pt x="193237" y="91333"/>
                    <a:pt x="177826" y="78887"/>
                  </a:cubicBezTo>
                  <a:lnTo>
                    <a:pt x="177826" y="422688"/>
                  </a:lnTo>
                  <a:cubicBezTo>
                    <a:pt x="177826" y="458261"/>
                    <a:pt x="184938" y="490265"/>
                    <a:pt x="207467" y="490265"/>
                  </a:cubicBezTo>
                  <a:cubicBezTo>
                    <a:pt x="210432" y="490265"/>
                    <a:pt x="214284" y="489970"/>
                    <a:pt x="218580" y="488785"/>
                  </a:cubicBezTo>
                  <a:lnTo>
                    <a:pt x="227616" y="484318"/>
                  </a:lnTo>
                  <a:lnTo>
                    <a:pt x="227616" y="509037"/>
                  </a:lnTo>
                  <a:lnTo>
                    <a:pt x="192796" y="535020"/>
                  </a:lnTo>
                  <a:cubicBezTo>
                    <a:pt x="164491" y="557547"/>
                    <a:pt x="136925" y="580962"/>
                    <a:pt x="110249" y="605264"/>
                  </a:cubicBezTo>
                  <a:cubicBezTo>
                    <a:pt x="11849" y="547174"/>
                    <a:pt x="0" y="512795"/>
                    <a:pt x="0" y="441662"/>
                  </a:cubicBezTo>
                  <a:lnTo>
                    <a:pt x="0" y="154757"/>
                  </a:lnTo>
                  <a:cubicBezTo>
                    <a:pt x="0" y="89853"/>
                    <a:pt x="91361" y="77628"/>
                    <a:pt x="187556" y="25053"/>
                  </a:cubicBezTo>
                  <a:lnTo>
                    <a:pt x="227616" y="0"/>
                  </a:ln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33" name="Shape 782"/>
            <p:cNvSpPr/>
            <p:nvPr userDrawn="1"/>
          </p:nvSpPr>
          <p:spPr>
            <a:xfrm>
              <a:off x="5227320" y="3082925"/>
              <a:ext cx="314960" cy="649605"/>
            </a:xfrm>
            <a:custGeom>
              <a:avLst/>
              <a:gdLst/>
              <a:ahLst/>
              <a:cxnLst/>
              <a:rect l="0" t="0" r="0" b="0"/>
              <a:pathLst>
                <a:path w="315354" h="649681">
                  <a:moveTo>
                    <a:pt x="69939" y="0"/>
                  </a:moveTo>
                  <a:cubicBezTo>
                    <a:pt x="112624" y="50978"/>
                    <a:pt x="203912" y="111442"/>
                    <a:pt x="294019" y="130416"/>
                  </a:cubicBezTo>
                  <a:lnTo>
                    <a:pt x="294019" y="144640"/>
                  </a:lnTo>
                  <a:cubicBezTo>
                    <a:pt x="248958" y="144640"/>
                    <a:pt x="227623" y="161239"/>
                    <a:pt x="227623" y="203924"/>
                  </a:cubicBezTo>
                  <a:lnTo>
                    <a:pt x="227623" y="443395"/>
                  </a:lnTo>
                  <a:cubicBezTo>
                    <a:pt x="227623" y="476593"/>
                    <a:pt x="231178" y="522821"/>
                    <a:pt x="263182" y="522821"/>
                  </a:cubicBezTo>
                  <a:cubicBezTo>
                    <a:pt x="277420" y="522821"/>
                    <a:pt x="286893" y="514528"/>
                    <a:pt x="308242" y="503860"/>
                  </a:cubicBezTo>
                  <a:lnTo>
                    <a:pt x="315354" y="516903"/>
                  </a:lnTo>
                  <a:cubicBezTo>
                    <a:pt x="258445" y="557213"/>
                    <a:pt x="206287" y="601078"/>
                    <a:pt x="158865" y="649681"/>
                  </a:cubicBezTo>
                  <a:cubicBezTo>
                    <a:pt x="109068" y="614109"/>
                    <a:pt x="55715" y="570243"/>
                    <a:pt x="52160" y="514528"/>
                  </a:cubicBezTo>
                  <a:lnTo>
                    <a:pt x="0" y="553450"/>
                  </a:lnTo>
                  <a:lnTo>
                    <a:pt x="0" y="529021"/>
                  </a:lnTo>
                  <a:lnTo>
                    <a:pt x="4738" y="526390"/>
                  </a:lnTo>
                  <a:lnTo>
                    <a:pt x="49797" y="493192"/>
                  </a:lnTo>
                  <a:lnTo>
                    <a:pt x="49797" y="179019"/>
                  </a:lnTo>
                  <a:cubicBezTo>
                    <a:pt x="40904" y="175168"/>
                    <a:pt x="32012" y="170205"/>
                    <a:pt x="23231" y="164518"/>
                  </a:cubicBezTo>
                  <a:lnTo>
                    <a:pt x="0" y="147620"/>
                  </a:lnTo>
                  <a:lnTo>
                    <a:pt x="0" y="47732"/>
                  </a:lnTo>
                  <a:lnTo>
                    <a:pt x="32190" y="27641"/>
                  </a:lnTo>
                  <a:cubicBezTo>
                    <a:pt x="46156" y="18156"/>
                    <a:pt x="58677" y="8893"/>
                    <a:pt x="69939" y="0"/>
                  </a:cubicBez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34" name="Shape 783"/>
            <p:cNvSpPr/>
            <p:nvPr userDrawn="1"/>
          </p:nvSpPr>
          <p:spPr>
            <a:xfrm>
              <a:off x="6130925" y="3146425"/>
              <a:ext cx="271145" cy="586105"/>
            </a:xfrm>
            <a:custGeom>
              <a:avLst/>
              <a:gdLst/>
              <a:ahLst/>
              <a:cxnLst/>
              <a:rect l="0" t="0" r="0" b="0"/>
              <a:pathLst>
                <a:path w="271487" h="586217">
                  <a:moveTo>
                    <a:pt x="271487" y="0"/>
                  </a:moveTo>
                  <a:lnTo>
                    <a:pt x="271487" y="56416"/>
                  </a:lnTo>
                  <a:lnTo>
                    <a:pt x="249799" y="47290"/>
                  </a:lnTo>
                  <a:cubicBezTo>
                    <a:pt x="241402" y="44445"/>
                    <a:pt x="232065" y="41907"/>
                    <a:pt x="221690" y="39685"/>
                  </a:cubicBezTo>
                  <a:lnTo>
                    <a:pt x="221690" y="379930"/>
                  </a:lnTo>
                  <a:lnTo>
                    <a:pt x="271487" y="411744"/>
                  </a:lnTo>
                  <a:lnTo>
                    <a:pt x="271487" y="540810"/>
                  </a:lnTo>
                  <a:lnTo>
                    <a:pt x="266541" y="545259"/>
                  </a:lnTo>
                  <a:cubicBezTo>
                    <a:pt x="256743" y="556726"/>
                    <a:pt x="247779" y="570211"/>
                    <a:pt x="239483" y="586217"/>
                  </a:cubicBezTo>
                  <a:cubicBezTo>
                    <a:pt x="171907" y="524571"/>
                    <a:pt x="91287" y="471218"/>
                    <a:pt x="0" y="446326"/>
                  </a:cubicBezTo>
                  <a:lnTo>
                    <a:pt x="0" y="432090"/>
                  </a:lnTo>
                  <a:cubicBezTo>
                    <a:pt x="41490" y="428533"/>
                    <a:pt x="43866" y="397711"/>
                    <a:pt x="43866" y="383486"/>
                  </a:cubicBezTo>
                  <a:lnTo>
                    <a:pt x="43866" y="37310"/>
                  </a:lnTo>
                  <a:cubicBezTo>
                    <a:pt x="101364" y="39088"/>
                    <a:pt x="164493" y="34049"/>
                    <a:pt x="223027" y="18488"/>
                  </a:cubicBezTo>
                  <a:lnTo>
                    <a:pt x="271487" y="0"/>
                  </a:ln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35" name="Shape 784"/>
            <p:cNvSpPr/>
            <p:nvPr userDrawn="1"/>
          </p:nvSpPr>
          <p:spPr>
            <a:xfrm>
              <a:off x="5814060" y="3082925"/>
              <a:ext cx="294005" cy="908050"/>
            </a:xfrm>
            <a:custGeom>
              <a:avLst/>
              <a:gdLst/>
              <a:ahLst/>
              <a:cxnLst/>
              <a:rect l="0" t="0" r="0" b="0"/>
              <a:pathLst>
                <a:path w="294012" h="908126">
                  <a:moveTo>
                    <a:pt x="54541" y="0"/>
                  </a:moveTo>
                  <a:cubicBezTo>
                    <a:pt x="117367" y="66396"/>
                    <a:pt x="203918" y="111442"/>
                    <a:pt x="294012" y="130416"/>
                  </a:cubicBezTo>
                  <a:lnTo>
                    <a:pt x="294012" y="144640"/>
                  </a:lnTo>
                  <a:cubicBezTo>
                    <a:pt x="248965" y="144640"/>
                    <a:pt x="227629" y="161239"/>
                    <a:pt x="227629" y="203924"/>
                  </a:cubicBezTo>
                  <a:lnTo>
                    <a:pt x="227629" y="544170"/>
                  </a:lnTo>
                  <a:cubicBezTo>
                    <a:pt x="227629" y="561950"/>
                    <a:pt x="244228" y="577368"/>
                    <a:pt x="260827" y="598703"/>
                  </a:cubicBezTo>
                  <a:cubicBezTo>
                    <a:pt x="276231" y="620039"/>
                    <a:pt x="292830" y="647306"/>
                    <a:pt x="292830" y="691172"/>
                  </a:cubicBezTo>
                  <a:cubicBezTo>
                    <a:pt x="292830" y="833438"/>
                    <a:pt x="141078" y="908126"/>
                    <a:pt x="16605" y="908126"/>
                  </a:cubicBezTo>
                  <a:lnTo>
                    <a:pt x="0" y="907761"/>
                  </a:lnTo>
                  <a:lnTo>
                    <a:pt x="0" y="884430"/>
                  </a:lnTo>
                  <a:lnTo>
                    <a:pt x="36426" y="880398"/>
                  </a:lnTo>
                  <a:cubicBezTo>
                    <a:pt x="93440" y="867226"/>
                    <a:pt x="143453" y="832545"/>
                    <a:pt x="143453" y="765861"/>
                  </a:cubicBezTo>
                  <a:cubicBezTo>
                    <a:pt x="143453" y="676948"/>
                    <a:pt x="52166" y="659168"/>
                    <a:pt x="52166" y="514528"/>
                  </a:cubicBezTo>
                  <a:lnTo>
                    <a:pt x="0" y="553455"/>
                  </a:lnTo>
                  <a:lnTo>
                    <a:pt x="0" y="528735"/>
                  </a:lnTo>
                  <a:lnTo>
                    <a:pt x="4744" y="526390"/>
                  </a:lnTo>
                  <a:lnTo>
                    <a:pt x="49791" y="493192"/>
                  </a:lnTo>
                  <a:lnTo>
                    <a:pt x="49791" y="184950"/>
                  </a:lnTo>
                  <a:lnTo>
                    <a:pt x="0" y="158619"/>
                  </a:lnTo>
                  <a:lnTo>
                    <a:pt x="0" y="44418"/>
                  </a:lnTo>
                  <a:lnTo>
                    <a:pt x="8040" y="39390"/>
                  </a:lnTo>
                  <a:cubicBezTo>
                    <a:pt x="23940" y="27955"/>
                    <a:pt x="39574" y="14969"/>
                    <a:pt x="54541" y="0"/>
                  </a:cubicBez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36" name="Shape 785"/>
            <p:cNvSpPr/>
            <p:nvPr userDrawn="1"/>
          </p:nvSpPr>
          <p:spPr>
            <a:xfrm>
              <a:off x="6402070" y="3082925"/>
              <a:ext cx="227330" cy="603885"/>
            </a:xfrm>
            <a:custGeom>
              <a:avLst/>
              <a:gdLst/>
              <a:ahLst/>
              <a:cxnLst/>
              <a:rect l="0" t="0" r="0" b="0"/>
              <a:pathLst>
                <a:path w="227622" h="604274">
                  <a:moveTo>
                    <a:pt x="103136" y="0"/>
                  </a:moveTo>
                  <a:cubicBezTo>
                    <a:pt x="214579" y="78245"/>
                    <a:pt x="227622" y="125667"/>
                    <a:pt x="227622" y="289281"/>
                  </a:cubicBezTo>
                  <a:cubicBezTo>
                    <a:pt x="227622" y="497929"/>
                    <a:pt x="208661" y="522821"/>
                    <a:pt x="110261" y="546532"/>
                  </a:cubicBezTo>
                  <a:cubicBezTo>
                    <a:pt x="77654" y="554241"/>
                    <a:pt x="50385" y="564023"/>
                    <a:pt x="27118" y="579881"/>
                  </a:cubicBezTo>
                  <a:lnTo>
                    <a:pt x="0" y="604274"/>
                  </a:lnTo>
                  <a:lnTo>
                    <a:pt x="0" y="475209"/>
                  </a:lnTo>
                  <a:lnTo>
                    <a:pt x="3558" y="477482"/>
                  </a:lnTo>
                  <a:cubicBezTo>
                    <a:pt x="20155" y="490226"/>
                    <a:pt x="35567" y="503860"/>
                    <a:pt x="49797" y="516903"/>
                  </a:cubicBezTo>
                  <a:lnTo>
                    <a:pt x="49797" y="213398"/>
                  </a:lnTo>
                  <a:cubicBezTo>
                    <a:pt x="49797" y="172498"/>
                    <a:pt x="40460" y="140934"/>
                    <a:pt x="778" y="120208"/>
                  </a:cubicBezTo>
                  <a:lnTo>
                    <a:pt x="0" y="119881"/>
                  </a:lnTo>
                  <a:lnTo>
                    <a:pt x="0" y="63465"/>
                  </a:lnTo>
                  <a:lnTo>
                    <a:pt x="34618" y="50257"/>
                  </a:lnTo>
                  <a:cubicBezTo>
                    <a:pt x="60309" y="36753"/>
                    <a:pt x="83576" y="20155"/>
                    <a:pt x="103136" y="0"/>
                  </a:cubicBez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grpSp>
      <p:sp>
        <p:nvSpPr>
          <p:cNvPr id="41" name="Content Placeholder 40"/>
          <p:cNvSpPr>
            <a:spLocks noGrp="1"/>
          </p:cNvSpPr>
          <p:nvPr>
            <p:ph sz="quarter" idx="10" hasCustomPrompt="1"/>
          </p:nvPr>
        </p:nvSpPr>
        <p:spPr>
          <a:xfrm>
            <a:off x="685800" y="2400300"/>
            <a:ext cx="7772400" cy="754063"/>
          </a:xfrm>
        </p:spPr>
        <p:txBody>
          <a:bodyPr/>
          <a:lstStyle>
            <a:lvl1pPr marL="0" indent="0">
              <a:buFontTx/>
              <a:buNone/>
              <a:defRPr sz="4000" baseline="0">
                <a:solidFill>
                  <a:srgbClr val="8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COURSE TITLE </a:t>
            </a:r>
          </a:p>
        </p:txBody>
      </p:sp>
    </p:spTree>
    <p:custDataLst>
      <p:tags r:id="rId1"/>
    </p:custDataLst>
    <p:extLst>
      <p:ext uri="{BB962C8B-B14F-4D97-AF65-F5344CB8AC3E}">
        <p14:creationId xmlns:p14="http://schemas.microsoft.com/office/powerpoint/2010/main" val="2911759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Divider 3">
    <p:spTree>
      <p:nvGrpSpPr>
        <p:cNvPr id="1" name=""/>
        <p:cNvGrpSpPr/>
        <p:nvPr/>
      </p:nvGrpSpPr>
      <p:grpSpPr>
        <a:xfrm>
          <a:off x="0" y="0"/>
          <a:ext cx="0" cy="0"/>
          <a:chOff x="0" y="0"/>
          <a:chExt cx="0" cy="0"/>
        </a:xfrm>
      </p:grpSpPr>
      <p:pic>
        <p:nvPicPr>
          <p:cNvPr id="8" name="Picture 7" descr="http://pressblog.uchicago.edu/wp-content/uploads/Aerial-View_2013_Guidebook_BI_C1_2.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8738"/>
          <a:stretch/>
        </p:blipFill>
        <p:spPr bwMode="auto">
          <a:xfrm>
            <a:off x="-128016" y="530352"/>
            <a:ext cx="10606887" cy="645069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59641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Lesson Divider 1">
    <p:spTree>
      <p:nvGrpSpPr>
        <p:cNvPr id="1" name=""/>
        <p:cNvGrpSpPr/>
        <p:nvPr/>
      </p:nvGrpSpPr>
      <p:grpSpPr>
        <a:xfrm>
          <a:off x="0" y="0"/>
          <a:ext cx="0" cy="0"/>
          <a:chOff x="0" y="0"/>
          <a:chExt cx="0" cy="0"/>
        </a:xfrm>
      </p:grpSpPr>
      <p:pic>
        <p:nvPicPr>
          <p:cNvPr id="6" name="Picture 2" descr="https://news.uchicago.edu/sites/default/files/images/image/20140708/lxgaqskhwo1817220160317.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8016" y="530352"/>
            <a:ext cx="9524547" cy="634969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4" hasCustomPrompt="1"/>
          </p:nvPr>
        </p:nvSpPr>
        <p:spPr>
          <a:xfrm>
            <a:off x="254000" y="744538"/>
            <a:ext cx="8439150" cy="757237"/>
          </a:xfrm>
        </p:spPr>
        <p:txBody>
          <a:bodyPr/>
          <a:lstStyle>
            <a:lvl1pPr marL="0" indent="0">
              <a:buFontTx/>
              <a:buNone/>
              <a:defRPr sz="1800" b="1" baseline="0">
                <a:solidFill>
                  <a:schemeClr val="bg1"/>
                </a:solidFill>
              </a:defRPr>
            </a:lvl1pPr>
            <a:lvl5pPr marL="1828800" indent="0">
              <a:buFontTx/>
              <a:buNone/>
              <a:defRPr/>
            </a:lvl5pPr>
          </a:lstStyle>
          <a:p>
            <a:pPr lvl="0"/>
            <a:r>
              <a:rPr lang="en-US" dirty="0"/>
              <a:t>[Course Name and Audience]</a:t>
            </a:r>
          </a:p>
          <a:p>
            <a:pPr lvl="4"/>
            <a:endParaRPr lang="en-US" dirty="0"/>
          </a:p>
        </p:txBody>
      </p:sp>
      <p:sp>
        <p:nvSpPr>
          <p:cNvPr id="7" name="Rectangle 6"/>
          <p:cNvSpPr/>
          <p:nvPr userDrawn="1"/>
        </p:nvSpPr>
        <p:spPr bwMode="gray">
          <a:xfrm>
            <a:off x="-403057" y="1173440"/>
            <a:ext cx="9753600" cy="968946"/>
          </a:xfrm>
          <a:prstGeom prst="rect">
            <a:avLst/>
          </a:prstGeom>
          <a:solidFill>
            <a:srgbClr val="FFFFFF">
              <a:alpha val="69804"/>
            </a:srgbClr>
          </a:solidFill>
          <a:ln w="19050" algn="ctr">
            <a:noFill/>
            <a:miter lim="800000"/>
            <a:headEnd/>
            <a:tailEnd/>
          </a:ln>
        </p:spPr>
        <p:txBody>
          <a:bodyPr wrap="square" lIns="88900" tIns="88900" rIns="88900" bIns="88900" rtlCol="0" anchor="ctr"/>
          <a:lstStyle/>
          <a:p>
            <a:pPr marL="0" marR="0" lvl="0" indent="0" algn="ctr" defTabSz="914400" rtl="0" eaLnBrk="1" fontAlgn="base" latinLnBrk="0" hangingPunct="1">
              <a:lnSpc>
                <a:spcPct val="106000"/>
              </a:lnSpc>
              <a:spcBef>
                <a:spcPct val="0"/>
              </a:spcBef>
              <a:spcAft>
                <a:spcPct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11" name="Title 10"/>
          <p:cNvSpPr>
            <a:spLocks noGrp="1"/>
          </p:cNvSpPr>
          <p:nvPr>
            <p:ph type="title" hasCustomPrompt="1"/>
          </p:nvPr>
        </p:nvSpPr>
        <p:spPr>
          <a:xfrm>
            <a:off x="253013" y="1266549"/>
            <a:ext cx="8229600" cy="808038"/>
          </a:xfrm>
        </p:spPr>
        <p:txBody>
          <a:bodyPr/>
          <a:lstStyle>
            <a:lvl1pPr>
              <a:defRPr sz="3200" b="1">
                <a:solidFill>
                  <a:srgbClr val="800000"/>
                </a:solidFill>
              </a:defRPr>
            </a:lvl1pPr>
          </a:lstStyle>
          <a:p>
            <a:r>
              <a:rPr lang="en-US" dirty="0"/>
              <a:t>Lesson X: Lesson Title Goes Here</a:t>
            </a:r>
          </a:p>
        </p:txBody>
      </p:sp>
    </p:spTree>
    <p:custDataLst>
      <p:tags r:id="rId1"/>
    </p:custDataLst>
    <p:extLst>
      <p:ext uri="{BB962C8B-B14F-4D97-AF65-F5344CB8AC3E}">
        <p14:creationId xmlns:p14="http://schemas.microsoft.com/office/powerpoint/2010/main" val="330911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Divider 4">
    <p:spTree>
      <p:nvGrpSpPr>
        <p:cNvPr id="1" name=""/>
        <p:cNvGrpSpPr/>
        <p:nvPr/>
      </p:nvGrpSpPr>
      <p:grpSpPr>
        <a:xfrm>
          <a:off x="0" y="0"/>
          <a:ext cx="0" cy="0"/>
          <a:chOff x="0" y="0"/>
          <a:chExt cx="0" cy="0"/>
        </a:xfrm>
      </p:grpSpPr>
      <p:pic>
        <p:nvPicPr>
          <p:cNvPr id="6" name="Picture 2" descr="https://news.uchicago.edu/sites/default/files/images/image/20140708/lxgaqskhwo1817220160317.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8016" y="530352"/>
            <a:ext cx="9524547" cy="63496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67881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Lesson Divider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8016" y="530352"/>
            <a:ext cx="9655952" cy="6412156"/>
          </a:xfrm>
          <a:prstGeom prst="rect">
            <a:avLst/>
          </a:prstGeom>
        </p:spPr>
      </p:pic>
      <p:sp>
        <p:nvSpPr>
          <p:cNvPr id="10" name="Text Placeholder 9"/>
          <p:cNvSpPr>
            <a:spLocks noGrp="1"/>
          </p:cNvSpPr>
          <p:nvPr>
            <p:ph type="body" sz="quarter" idx="14" hasCustomPrompt="1"/>
          </p:nvPr>
        </p:nvSpPr>
        <p:spPr>
          <a:xfrm>
            <a:off x="254000" y="744538"/>
            <a:ext cx="8439150" cy="757237"/>
          </a:xfrm>
        </p:spPr>
        <p:txBody>
          <a:bodyPr/>
          <a:lstStyle>
            <a:lvl1pPr marL="0" indent="0">
              <a:buFontTx/>
              <a:buNone/>
              <a:defRPr sz="1800" b="1" baseline="0">
                <a:solidFill>
                  <a:schemeClr val="bg1"/>
                </a:solidFill>
              </a:defRPr>
            </a:lvl1pPr>
            <a:lvl5pPr marL="1828800" indent="0">
              <a:buFontTx/>
              <a:buNone/>
              <a:defRPr/>
            </a:lvl5pPr>
          </a:lstStyle>
          <a:p>
            <a:pPr lvl="0"/>
            <a:r>
              <a:rPr lang="en-US" dirty="0"/>
              <a:t>[Course Name and Audience]</a:t>
            </a:r>
          </a:p>
          <a:p>
            <a:pPr lvl="4"/>
            <a:endParaRPr lang="en-US" dirty="0"/>
          </a:p>
        </p:txBody>
      </p:sp>
      <p:sp>
        <p:nvSpPr>
          <p:cNvPr id="7" name="Rectangle 6"/>
          <p:cNvSpPr/>
          <p:nvPr userDrawn="1"/>
        </p:nvSpPr>
        <p:spPr bwMode="gray">
          <a:xfrm>
            <a:off x="-403057" y="1173440"/>
            <a:ext cx="9753600" cy="968946"/>
          </a:xfrm>
          <a:prstGeom prst="rect">
            <a:avLst/>
          </a:prstGeom>
          <a:solidFill>
            <a:srgbClr val="FFFFFF">
              <a:alpha val="69804"/>
            </a:srgbClr>
          </a:solidFill>
          <a:ln w="19050" algn="ctr">
            <a:noFill/>
            <a:miter lim="800000"/>
            <a:headEnd/>
            <a:tailEnd/>
          </a:ln>
        </p:spPr>
        <p:txBody>
          <a:bodyPr wrap="square" lIns="88900" tIns="88900" rIns="88900" bIns="88900" rtlCol="0" anchor="ctr"/>
          <a:lstStyle/>
          <a:p>
            <a:pPr marL="0" marR="0" lvl="0" indent="0" algn="ctr" defTabSz="914400" rtl="0" eaLnBrk="1" fontAlgn="base" latinLnBrk="0" hangingPunct="1">
              <a:lnSpc>
                <a:spcPct val="106000"/>
              </a:lnSpc>
              <a:spcBef>
                <a:spcPct val="0"/>
              </a:spcBef>
              <a:spcAft>
                <a:spcPct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11" name="Title 10"/>
          <p:cNvSpPr>
            <a:spLocks noGrp="1"/>
          </p:cNvSpPr>
          <p:nvPr>
            <p:ph type="title" hasCustomPrompt="1"/>
          </p:nvPr>
        </p:nvSpPr>
        <p:spPr>
          <a:xfrm>
            <a:off x="253013" y="1266549"/>
            <a:ext cx="8229600" cy="808038"/>
          </a:xfrm>
        </p:spPr>
        <p:txBody>
          <a:bodyPr/>
          <a:lstStyle>
            <a:lvl1pPr>
              <a:defRPr sz="3200" b="1">
                <a:solidFill>
                  <a:srgbClr val="800000"/>
                </a:solidFill>
              </a:defRPr>
            </a:lvl1pPr>
          </a:lstStyle>
          <a:p>
            <a:r>
              <a:rPr lang="en-US" dirty="0"/>
              <a:t>Lesson X: Lesson Title Goes Here</a:t>
            </a:r>
          </a:p>
        </p:txBody>
      </p:sp>
    </p:spTree>
    <p:custDataLst>
      <p:tags r:id="rId1"/>
    </p:custDataLst>
    <p:extLst>
      <p:ext uri="{BB962C8B-B14F-4D97-AF65-F5344CB8AC3E}">
        <p14:creationId xmlns:p14="http://schemas.microsoft.com/office/powerpoint/2010/main" val="4153438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Divider 5">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8016" y="530352"/>
            <a:ext cx="9655952" cy="6412156"/>
          </a:xfrm>
          <a:prstGeom prst="rect">
            <a:avLst/>
          </a:prstGeom>
        </p:spPr>
      </p:pic>
    </p:spTree>
    <p:custDataLst>
      <p:tags r:id="rId1"/>
    </p:custDataLst>
    <p:extLst>
      <p:ext uri="{BB962C8B-B14F-4D97-AF65-F5344CB8AC3E}">
        <p14:creationId xmlns:p14="http://schemas.microsoft.com/office/powerpoint/2010/main" val="3402672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Lesson Divider 1">
    <p:spTree>
      <p:nvGrpSpPr>
        <p:cNvPr id="1" name=""/>
        <p:cNvGrpSpPr/>
        <p:nvPr/>
      </p:nvGrpSpPr>
      <p:grpSpPr>
        <a:xfrm>
          <a:off x="0" y="0"/>
          <a:ext cx="0" cy="0"/>
          <a:chOff x="0" y="0"/>
          <a:chExt cx="0" cy="0"/>
        </a:xfrm>
      </p:grpSpPr>
      <p:pic>
        <p:nvPicPr>
          <p:cNvPr id="6" name="Picture 2" descr="https://media.timeout.com/images/102596410/image.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8016" y="530352"/>
            <a:ext cx="9740737" cy="64922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4" hasCustomPrompt="1"/>
          </p:nvPr>
        </p:nvSpPr>
        <p:spPr>
          <a:xfrm>
            <a:off x="254000" y="744538"/>
            <a:ext cx="8439150" cy="757237"/>
          </a:xfrm>
        </p:spPr>
        <p:txBody>
          <a:bodyPr/>
          <a:lstStyle>
            <a:lvl1pPr marL="0" indent="0">
              <a:buFontTx/>
              <a:buNone/>
              <a:defRPr sz="1800" b="1" baseline="0">
                <a:solidFill>
                  <a:schemeClr val="bg1"/>
                </a:solidFill>
              </a:defRPr>
            </a:lvl1pPr>
            <a:lvl5pPr marL="1828800" indent="0">
              <a:buFontTx/>
              <a:buNone/>
              <a:defRPr/>
            </a:lvl5pPr>
          </a:lstStyle>
          <a:p>
            <a:pPr lvl="0"/>
            <a:r>
              <a:rPr lang="en-US" dirty="0"/>
              <a:t>[Course Name and Audience]</a:t>
            </a:r>
          </a:p>
          <a:p>
            <a:pPr lvl="4"/>
            <a:endParaRPr lang="en-US" dirty="0"/>
          </a:p>
        </p:txBody>
      </p:sp>
      <p:sp>
        <p:nvSpPr>
          <p:cNvPr id="7" name="Rectangle 6"/>
          <p:cNvSpPr/>
          <p:nvPr userDrawn="1"/>
        </p:nvSpPr>
        <p:spPr bwMode="gray">
          <a:xfrm>
            <a:off x="-403057" y="1173440"/>
            <a:ext cx="9753600" cy="968946"/>
          </a:xfrm>
          <a:prstGeom prst="rect">
            <a:avLst/>
          </a:prstGeom>
          <a:solidFill>
            <a:srgbClr val="FFFFFF">
              <a:alpha val="69804"/>
            </a:srgbClr>
          </a:solidFill>
          <a:ln w="19050" algn="ctr">
            <a:noFill/>
            <a:miter lim="800000"/>
            <a:headEnd/>
            <a:tailEnd/>
          </a:ln>
        </p:spPr>
        <p:txBody>
          <a:bodyPr wrap="square" lIns="88900" tIns="88900" rIns="88900" bIns="88900" rtlCol="0" anchor="ctr"/>
          <a:lstStyle/>
          <a:p>
            <a:pPr marL="0" marR="0" lvl="0" indent="0" algn="ctr" defTabSz="914400" rtl="0" eaLnBrk="1" fontAlgn="base" latinLnBrk="0" hangingPunct="1">
              <a:lnSpc>
                <a:spcPct val="106000"/>
              </a:lnSpc>
              <a:spcBef>
                <a:spcPct val="0"/>
              </a:spcBef>
              <a:spcAft>
                <a:spcPct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11" name="Title 10"/>
          <p:cNvSpPr>
            <a:spLocks noGrp="1"/>
          </p:cNvSpPr>
          <p:nvPr>
            <p:ph type="title" hasCustomPrompt="1"/>
          </p:nvPr>
        </p:nvSpPr>
        <p:spPr>
          <a:xfrm>
            <a:off x="253013" y="1266549"/>
            <a:ext cx="8229600" cy="808038"/>
          </a:xfrm>
        </p:spPr>
        <p:txBody>
          <a:bodyPr/>
          <a:lstStyle>
            <a:lvl1pPr>
              <a:defRPr sz="3200" b="1">
                <a:solidFill>
                  <a:srgbClr val="800000"/>
                </a:solidFill>
              </a:defRPr>
            </a:lvl1pPr>
          </a:lstStyle>
          <a:p>
            <a:r>
              <a:rPr lang="en-US" dirty="0"/>
              <a:t>Lesson X: Lesson Title Goes Here</a:t>
            </a:r>
          </a:p>
        </p:txBody>
      </p:sp>
    </p:spTree>
    <p:custDataLst>
      <p:tags r:id="rId1"/>
    </p:custDataLst>
    <p:extLst>
      <p:ext uri="{BB962C8B-B14F-4D97-AF65-F5344CB8AC3E}">
        <p14:creationId xmlns:p14="http://schemas.microsoft.com/office/powerpoint/2010/main" val="3784119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Divider 6">
    <p:spTree>
      <p:nvGrpSpPr>
        <p:cNvPr id="1" name=""/>
        <p:cNvGrpSpPr/>
        <p:nvPr/>
      </p:nvGrpSpPr>
      <p:grpSpPr>
        <a:xfrm>
          <a:off x="0" y="0"/>
          <a:ext cx="0" cy="0"/>
          <a:chOff x="0" y="0"/>
          <a:chExt cx="0" cy="0"/>
        </a:xfrm>
      </p:grpSpPr>
      <p:pic>
        <p:nvPicPr>
          <p:cNvPr id="6" name="Picture 2" descr="https://media.timeout.com/images/102596410/image.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8016" y="530352"/>
            <a:ext cx="9740737" cy="64922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63903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Lesson Divider 1">
    <p:spTree>
      <p:nvGrpSpPr>
        <p:cNvPr id="1" name=""/>
        <p:cNvGrpSpPr/>
        <p:nvPr/>
      </p:nvGrpSpPr>
      <p:grpSpPr>
        <a:xfrm>
          <a:off x="0" y="0"/>
          <a:ext cx="0" cy="0"/>
          <a:chOff x="0" y="0"/>
          <a:chExt cx="0" cy="0"/>
        </a:xfrm>
      </p:grpSpPr>
      <p:pic>
        <p:nvPicPr>
          <p:cNvPr id="8" name="Picture 2" descr="http://3.bp.blogspot.com/-8do6MvcfDlc/VA9DSLnLMGI/AAAAAAAAYqY/YyN1dMjLUf8/s1600/r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8016" y="530352"/>
            <a:ext cx="9474200" cy="6341793"/>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4" hasCustomPrompt="1"/>
          </p:nvPr>
        </p:nvSpPr>
        <p:spPr>
          <a:xfrm>
            <a:off x="254000" y="744538"/>
            <a:ext cx="8439150" cy="757237"/>
          </a:xfrm>
        </p:spPr>
        <p:txBody>
          <a:bodyPr/>
          <a:lstStyle>
            <a:lvl1pPr marL="0" indent="0">
              <a:buFontTx/>
              <a:buNone/>
              <a:defRPr sz="1800" b="1" baseline="0">
                <a:solidFill>
                  <a:schemeClr val="bg1"/>
                </a:solidFill>
              </a:defRPr>
            </a:lvl1pPr>
            <a:lvl5pPr marL="1828800" indent="0">
              <a:buFontTx/>
              <a:buNone/>
              <a:defRPr/>
            </a:lvl5pPr>
          </a:lstStyle>
          <a:p>
            <a:pPr lvl="0"/>
            <a:r>
              <a:rPr lang="en-US" dirty="0"/>
              <a:t>[Course Name and Audience]</a:t>
            </a:r>
          </a:p>
          <a:p>
            <a:pPr lvl="4"/>
            <a:endParaRPr lang="en-US" dirty="0"/>
          </a:p>
        </p:txBody>
      </p:sp>
      <p:sp>
        <p:nvSpPr>
          <p:cNvPr id="7" name="Rectangle 6"/>
          <p:cNvSpPr/>
          <p:nvPr userDrawn="1"/>
        </p:nvSpPr>
        <p:spPr bwMode="gray">
          <a:xfrm>
            <a:off x="-403057" y="1173440"/>
            <a:ext cx="9753600" cy="968946"/>
          </a:xfrm>
          <a:prstGeom prst="rect">
            <a:avLst/>
          </a:prstGeom>
          <a:solidFill>
            <a:srgbClr val="FFFFFF">
              <a:alpha val="69804"/>
            </a:srgbClr>
          </a:solidFill>
          <a:ln w="19050" algn="ctr">
            <a:noFill/>
            <a:miter lim="800000"/>
            <a:headEnd/>
            <a:tailEnd/>
          </a:ln>
        </p:spPr>
        <p:txBody>
          <a:bodyPr wrap="square" lIns="88900" tIns="88900" rIns="88900" bIns="88900" rtlCol="0" anchor="ctr"/>
          <a:lstStyle/>
          <a:p>
            <a:pPr marL="0" marR="0" lvl="0" indent="0" algn="ctr" defTabSz="914400" rtl="0" eaLnBrk="1" fontAlgn="base" latinLnBrk="0" hangingPunct="1">
              <a:lnSpc>
                <a:spcPct val="106000"/>
              </a:lnSpc>
              <a:spcBef>
                <a:spcPct val="0"/>
              </a:spcBef>
              <a:spcAft>
                <a:spcPct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11" name="Title 10"/>
          <p:cNvSpPr>
            <a:spLocks noGrp="1"/>
          </p:cNvSpPr>
          <p:nvPr>
            <p:ph type="title" hasCustomPrompt="1"/>
          </p:nvPr>
        </p:nvSpPr>
        <p:spPr>
          <a:xfrm>
            <a:off x="253013" y="1266549"/>
            <a:ext cx="8229600" cy="808038"/>
          </a:xfrm>
        </p:spPr>
        <p:txBody>
          <a:bodyPr/>
          <a:lstStyle>
            <a:lvl1pPr>
              <a:defRPr sz="3200" b="1">
                <a:solidFill>
                  <a:srgbClr val="800000"/>
                </a:solidFill>
              </a:defRPr>
            </a:lvl1pPr>
          </a:lstStyle>
          <a:p>
            <a:r>
              <a:rPr lang="en-US" dirty="0"/>
              <a:t>Lesson X: Lesson Title Goes Here</a:t>
            </a:r>
          </a:p>
        </p:txBody>
      </p:sp>
    </p:spTree>
    <p:custDataLst>
      <p:tags r:id="rId1"/>
    </p:custDataLst>
    <p:extLst>
      <p:ext uri="{BB962C8B-B14F-4D97-AF65-F5344CB8AC3E}">
        <p14:creationId xmlns:p14="http://schemas.microsoft.com/office/powerpoint/2010/main" val="506765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Divider 7">
    <p:spTree>
      <p:nvGrpSpPr>
        <p:cNvPr id="1" name=""/>
        <p:cNvGrpSpPr/>
        <p:nvPr/>
      </p:nvGrpSpPr>
      <p:grpSpPr>
        <a:xfrm>
          <a:off x="0" y="0"/>
          <a:ext cx="0" cy="0"/>
          <a:chOff x="0" y="0"/>
          <a:chExt cx="0" cy="0"/>
        </a:xfrm>
      </p:grpSpPr>
      <p:pic>
        <p:nvPicPr>
          <p:cNvPr id="8" name="Picture 2" descr="http://3.bp.blogspot.com/-8do6MvcfDlc/VA9DSLnLMGI/AAAAAAAAYqY/YyN1dMjLUf8/s1600/r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8016" y="530352"/>
            <a:ext cx="9474200" cy="634179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91468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Lesson Divider 1">
    <p:spTree>
      <p:nvGrpSpPr>
        <p:cNvPr id="1" name=""/>
        <p:cNvGrpSpPr/>
        <p:nvPr/>
      </p:nvGrpSpPr>
      <p:grpSpPr>
        <a:xfrm>
          <a:off x="0" y="0"/>
          <a:ext cx="0" cy="0"/>
          <a:chOff x="0" y="0"/>
          <a:chExt cx="0" cy="0"/>
        </a:xfrm>
      </p:grpSpPr>
      <p:pic>
        <p:nvPicPr>
          <p:cNvPr id="6" name="Picture 5" descr="http://www.mindingthecampus.com/originals/View%20from%2058th%20Street.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7683"/>
          <a:stretch/>
        </p:blipFill>
        <p:spPr bwMode="auto">
          <a:xfrm>
            <a:off x="-128018" y="530352"/>
            <a:ext cx="9451600" cy="64922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4" hasCustomPrompt="1"/>
          </p:nvPr>
        </p:nvSpPr>
        <p:spPr>
          <a:xfrm>
            <a:off x="254000" y="744538"/>
            <a:ext cx="8439150" cy="757237"/>
          </a:xfrm>
        </p:spPr>
        <p:txBody>
          <a:bodyPr/>
          <a:lstStyle>
            <a:lvl1pPr marL="0" indent="0">
              <a:buFontTx/>
              <a:buNone/>
              <a:defRPr sz="1800" b="1" baseline="0">
                <a:solidFill>
                  <a:schemeClr val="bg1"/>
                </a:solidFill>
              </a:defRPr>
            </a:lvl1pPr>
            <a:lvl5pPr marL="1828800" indent="0">
              <a:buFontTx/>
              <a:buNone/>
              <a:defRPr/>
            </a:lvl5pPr>
          </a:lstStyle>
          <a:p>
            <a:pPr lvl="0"/>
            <a:r>
              <a:rPr lang="en-US" dirty="0"/>
              <a:t>[Course Name and Audience]</a:t>
            </a:r>
          </a:p>
          <a:p>
            <a:pPr lvl="4"/>
            <a:endParaRPr lang="en-US" dirty="0"/>
          </a:p>
        </p:txBody>
      </p:sp>
      <p:sp>
        <p:nvSpPr>
          <p:cNvPr id="7" name="Rectangle 6"/>
          <p:cNvSpPr/>
          <p:nvPr userDrawn="1"/>
        </p:nvSpPr>
        <p:spPr bwMode="gray">
          <a:xfrm>
            <a:off x="-403057" y="1173440"/>
            <a:ext cx="9753600" cy="968946"/>
          </a:xfrm>
          <a:prstGeom prst="rect">
            <a:avLst/>
          </a:prstGeom>
          <a:solidFill>
            <a:srgbClr val="FFFFFF">
              <a:alpha val="69804"/>
            </a:srgbClr>
          </a:solidFill>
          <a:ln w="19050" algn="ctr">
            <a:noFill/>
            <a:miter lim="800000"/>
            <a:headEnd/>
            <a:tailEnd/>
          </a:ln>
        </p:spPr>
        <p:txBody>
          <a:bodyPr wrap="square" lIns="88900" tIns="88900" rIns="88900" bIns="88900" rtlCol="0" anchor="ctr"/>
          <a:lstStyle/>
          <a:p>
            <a:pPr marL="0" marR="0" lvl="0" indent="0" algn="ctr" defTabSz="914400" rtl="0" eaLnBrk="1" fontAlgn="base" latinLnBrk="0" hangingPunct="1">
              <a:lnSpc>
                <a:spcPct val="106000"/>
              </a:lnSpc>
              <a:spcBef>
                <a:spcPct val="0"/>
              </a:spcBef>
              <a:spcAft>
                <a:spcPct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11" name="Title 10"/>
          <p:cNvSpPr>
            <a:spLocks noGrp="1"/>
          </p:cNvSpPr>
          <p:nvPr>
            <p:ph type="title" hasCustomPrompt="1"/>
          </p:nvPr>
        </p:nvSpPr>
        <p:spPr>
          <a:xfrm>
            <a:off x="253013" y="1266549"/>
            <a:ext cx="8229600" cy="808038"/>
          </a:xfrm>
        </p:spPr>
        <p:txBody>
          <a:bodyPr/>
          <a:lstStyle>
            <a:lvl1pPr>
              <a:defRPr sz="3200" b="1">
                <a:solidFill>
                  <a:srgbClr val="800000"/>
                </a:solidFill>
              </a:defRPr>
            </a:lvl1pPr>
          </a:lstStyle>
          <a:p>
            <a:r>
              <a:rPr lang="en-US" dirty="0"/>
              <a:t>Lesson X: Lesson Title Goes Here</a:t>
            </a:r>
          </a:p>
        </p:txBody>
      </p:sp>
    </p:spTree>
    <p:custDataLst>
      <p:tags r:id="rId1"/>
    </p:custDataLst>
    <p:extLst>
      <p:ext uri="{BB962C8B-B14F-4D97-AF65-F5344CB8AC3E}">
        <p14:creationId xmlns:p14="http://schemas.microsoft.com/office/powerpoint/2010/main" val="2145575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Waterm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a:t>Click to edit Master title style</a:t>
            </a:r>
          </a:p>
        </p:txBody>
      </p:sp>
      <p:sp>
        <p:nvSpPr>
          <p:cNvPr id="3" name="Content Placeholder 2"/>
          <p:cNvSpPr>
            <a:spLocks noGrp="1"/>
          </p:cNvSpPr>
          <p:nvPr>
            <p:ph idx="1"/>
          </p:nvPr>
        </p:nvSpPr>
        <p:spPr/>
        <p:txBody>
          <a:bodyPr/>
          <a:lstStyle>
            <a:lvl1pPr>
              <a:defRPr sz="1600"/>
            </a:lvl1pPr>
            <a:lvl2pPr>
              <a:defRPr sz="1400"/>
            </a:lvl2pPr>
            <a:lvl3pPr>
              <a:defRPr sz="12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5488343-B159-074D-B355-B61FD1A20D53}" type="slidenum">
              <a:rPr kumimoji="0" lang="en-US" sz="1400" b="0" i="0" u="none" strike="noStrike" kern="1200" cap="none" spc="0" normalizeH="0" baseline="0" noProof="0">
                <a:ln>
                  <a:noFill/>
                </a:ln>
                <a:solidFill>
                  <a:srgbClr val="5F5F5F"/>
                </a:solidFill>
                <a:effectLst/>
                <a:uLnTx/>
                <a:uFillTx/>
                <a:latin typeface="Arial" charset="0"/>
                <a:ea typeface="+mn-ea"/>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5F5F5F"/>
              </a:solidFill>
              <a:effectLst/>
              <a:uLnTx/>
              <a:uFillTx/>
              <a:latin typeface="Arial" charset="0"/>
              <a:ea typeface="+mn-ea"/>
            </a:endParaRPr>
          </a:p>
        </p:txBody>
      </p:sp>
      <p:grpSp>
        <p:nvGrpSpPr>
          <p:cNvPr id="5" name="Group 4"/>
          <p:cNvGrpSpPr/>
          <p:nvPr userDrawn="1"/>
        </p:nvGrpSpPr>
        <p:grpSpPr>
          <a:xfrm rot="16200000">
            <a:off x="5373246" y="3097653"/>
            <a:ext cx="5448301" cy="1488193"/>
            <a:chOff x="2514600" y="2867025"/>
            <a:chExt cx="4114800" cy="1123950"/>
          </a:xfrm>
          <a:solidFill>
            <a:srgbClr val="C6C4C4">
              <a:alpha val="16000"/>
            </a:srgbClr>
          </a:solidFill>
        </p:grpSpPr>
        <p:sp>
          <p:nvSpPr>
            <p:cNvPr id="6" name="Shape 773"/>
            <p:cNvSpPr/>
            <p:nvPr userDrawn="1"/>
          </p:nvSpPr>
          <p:spPr>
            <a:xfrm>
              <a:off x="4999355" y="3130550"/>
              <a:ext cx="227330" cy="601345"/>
            </a:xfrm>
            <a:custGeom>
              <a:avLst/>
              <a:gdLst/>
              <a:ahLst/>
              <a:cxnLst/>
              <a:rect l="0" t="0" r="0" b="0"/>
              <a:pathLst>
                <a:path w="227622" h="601949">
                  <a:moveTo>
                    <a:pt x="227622" y="0"/>
                  </a:moveTo>
                  <a:lnTo>
                    <a:pt x="227622" y="99888"/>
                  </a:lnTo>
                  <a:lnTo>
                    <a:pt x="224955" y="97948"/>
                  </a:lnTo>
                  <a:cubicBezTo>
                    <a:pt x="208062" y="84462"/>
                    <a:pt x="192057" y="69642"/>
                    <a:pt x="177826" y="56599"/>
                  </a:cubicBezTo>
                  <a:lnTo>
                    <a:pt x="177826" y="430042"/>
                  </a:lnTo>
                  <a:cubicBezTo>
                    <a:pt x="177826" y="463240"/>
                    <a:pt x="184938" y="486951"/>
                    <a:pt x="207467" y="486951"/>
                  </a:cubicBezTo>
                  <a:cubicBezTo>
                    <a:pt x="212801" y="486951"/>
                    <a:pt x="217545" y="486062"/>
                    <a:pt x="221695" y="484581"/>
                  </a:cubicBezTo>
                  <a:lnTo>
                    <a:pt x="227622" y="481289"/>
                  </a:lnTo>
                  <a:lnTo>
                    <a:pt x="227622" y="505718"/>
                  </a:lnTo>
                  <a:lnTo>
                    <a:pt x="192796" y="531706"/>
                  </a:lnTo>
                  <a:cubicBezTo>
                    <a:pt x="164491" y="554232"/>
                    <a:pt x="136925" y="577648"/>
                    <a:pt x="110249" y="601949"/>
                  </a:cubicBezTo>
                  <a:cubicBezTo>
                    <a:pt x="11849" y="543860"/>
                    <a:pt x="0" y="509481"/>
                    <a:pt x="0" y="438348"/>
                  </a:cubicBezTo>
                  <a:lnTo>
                    <a:pt x="0" y="175153"/>
                  </a:lnTo>
                  <a:cubicBezTo>
                    <a:pt x="0" y="118244"/>
                    <a:pt x="23711" y="93353"/>
                    <a:pt x="90094" y="67267"/>
                  </a:cubicBezTo>
                  <a:cubicBezTo>
                    <a:pt x="138703" y="48299"/>
                    <a:pt x="179308" y="28443"/>
                    <a:pt x="213392" y="8882"/>
                  </a:cubicBezTo>
                  <a:lnTo>
                    <a:pt x="227622" y="0"/>
                  </a:ln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7" name="Shape 774"/>
            <p:cNvSpPr/>
            <p:nvPr userDrawn="1"/>
          </p:nvSpPr>
          <p:spPr>
            <a:xfrm>
              <a:off x="4535170" y="3082925"/>
              <a:ext cx="432435" cy="649605"/>
            </a:xfrm>
            <a:custGeom>
              <a:avLst/>
              <a:gdLst/>
              <a:ahLst/>
              <a:cxnLst/>
              <a:rect l="0" t="0" r="0" b="0"/>
              <a:pathLst>
                <a:path w="432727" h="649681">
                  <a:moveTo>
                    <a:pt x="326022" y="0"/>
                  </a:moveTo>
                  <a:lnTo>
                    <a:pt x="413754" y="181394"/>
                  </a:lnTo>
                  <a:lnTo>
                    <a:pt x="266751" y="259639"/>
                  </a:lnTo>
                  <a:lnTo>
                    <a:pt x="179020" y="66396"/>
                  </a:lnTo>
                  <a:lnTo>
                    <a:pt x="170714" y="68771"/>
                  </a:lnTo>
                  <a:lnTo>
                    <a:pt x="170714" y="337884"/>
                  </a:lnTo>
                  <a:cubicBezTo>
                    <a:pt x="170714" y="452882"/>
                    <a:pt x="252515" y="500304"/>
                    <a:pt x="320091" y="500304"/>
                  </a:cubicBezTo>
                  <a:cubicBezTo>
                    <a:pt x="361595" y="500304"/>
                    <a:pt x="393599" y="482524"/>
                    <a:pt x="424422" y="462369"/>
                  </a:cubicBezTo>
                  <a:lnTo>
                    <a:pt x="432727" y="477774"/>
                  </a:lnTo>
                  <a:cubicBezTo>
                    <a:pt x="348552" y="532308"/>
                    <a:pt x="260821" y="583286"/>
                    <a:pt x="192063" y="649681"/>
                  </a:cubicBezTo>
                  <a:cubicBezTo>
                    <a:pt x="182576" y="641376"/>
                    <a:pt x="170714" y="633082"/>
                    <a:pt x="160046" y="627152"/>
                  </a:cubicBezTo>
                  <a:cubicBezTo>
                    <a:pt x="137529" y="612927"/>
                    <a:pt x="114999" y="601078"/>
                    <a:pt x="92469" y="585660"/>
                  </a:cubicBezTo>
                  <a:cubicBezTo>
                    <a:pt x="0" y="524015"/>
                    <a:pt x="0" y="489636"/>
                    <a:pt x="0" y="324841"/>
                  </a:cubicBezTo>
                  <a:cubicBezTo>
                    <a:pt x="0" y="144640"/>
                    <a:pt x="13043" y="107886"/>
                    <a:pt x="79439" y="85370"/>
                  </a:cubicBezTo>
                  <a:lnTo>
                    <a:pt x="326022" y="0"/>
                  </a:ln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8" name="Shape 775"/>
            <p:cNvSpPr/>
            <p:nvPr userDrawn="1"/>
          </p:nvSpPr>
          <p:spPr>
            <a:xfrm>
              <a:off x="4161155" y="3082925"/>
              <a:ext cx="340995" cy="649605"/>
            </a:xfrm>
            <a:custGeom>
              <a:avLst/>
              <a:gdLst/>
              <a:ahLst/>
              <a:cxnLst/>
              <a:rect l="0" t="0" r="0" b="0"/>
              <a:pathLst>
                <a:path w="341440" h="649681">
                  <a:moveTo>
                    <a:pt x="165977" y="0"/>
                  </a:moveTo>
                  <a:cubicBezTo>
                    <a:pt x="208649" y="46241"/>
                    <a:pt x="256070" y="92482"/>
                    <a:pt x="316535" y="116193"/>
                  </a:cubicBezTo>
                  <a:lnTo>
                    <a:pt x="316535" y="130416"/>
                  </a:lnTo>
                  <a:cubicBezTo>
                    <a:pt x="270307" y="130416"/>
                    <a:pt x="252514" y="145821"/>
                    <a:pt x="252514" y="192062"/>
                  </a:cubicBezTo>
                  <a:lnTo>
                    <a:pt x="252514" y="469481"/>
                  </a:lnTo>
                  <a:cubicBezTo>
                    <a:pt x="252514" y="499123"/>
                    <a:pt x="270307" y="515709"/>
                    <a:pt x="290462" y="515709"/>
                  </a:cubicBezTo>
                  <a:cubicBezTo>
                    <a:pt x="307048" y="515709"/>
                    <a:pt x="317729" y="506235"/>
                    <a:pt x="335509" y="494373"/>
                  </a:cubicBezTo>
                  <a:lnTo>
                    <a:pt x="341440" y="506235"/>
                  </a:lnTo>
                  <a:lnTo>
                    <a:pt x="170714" y="649681"/>
                  </a:lnTo>
                  <a:cubicBezTo>
                    <a:pt x="75870" y="589217"/>
                    <a:pt x="74689" y="521640"/>
                    <a:pt x="74689" y="481330"/>
                  </a:cubicBezTo>
                  <a:lnTo>
                    <a:pt x="74689" y="192062"/>
                  </a:lnTo>
                  <a:cubicBezTo>
                    <a:pt x="74689" y="155308"/>
                    <a:pt x="74689" y="128041"/>
                    <a:pt x="49797" y="128041"/>
                  </a:cubicBezTo>
                  <a:cubicBezTo>
                    <a:pt x="39129" y="128041"/>
                    <a:pt x="21336" y="137528"/>
                    <a:pt x="10668" y="147015"/>
                  </a:cubicBezTo>
                  <a:lnTo>
                    <a:pt x="0" y="135153"/>
                  </a:lnTo>
                  <a:lnTo>
                    <a:pt x="165977" y="0"/>
                  </a:ln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9" name="Shape 776"/>
            <p:cNvSpPr/>
            <p:nvPr userDrawn="1"/>
          </p:nvSpPr>
          <p:spPr>
            <a:xfrm>
              <a:off x="3168015" y="3082925"/>
              <a:ext cx="432435" cy="649605"/>
            </a:xfrm>
            <a:custGeom>
              <a:avLst/>
              <a:gdLst/>
              <a:ahLst/>
              <a:cxnLst/>
              <a:rect l="0" t="0" r="0" b="0"/>
              <a:pathLst>
                <a:path w="432727" h="649681">
                  <a:moveTo>
                    <a:pt x="326034" y="0"/>
                  </a:moveTo>
                  <a:lnTo>
                    <a:pt x="413754" y="181394"/>
                  </a:lnTo>
                  <a:lnTo>
                    <a:pt x="266751" y="259639"/>
                  </a:lnTo>
                  <a:lnTo>
                    <a:pt x="179019" y="66396"/>
                  </a:lnTo>
                  <a:lnTo>
                    <a:pt x="170726" y="68771"/>
                  </a:lnTo>
                  <a:lnTo>
                    <a:pt x="170726" y="337884"/>
                  </a:lnTo>
                  <a:cubicBezTo>
                    <a:pt x="170726" y="452882"/>
                    <a:pt x="252527" y="500304"/>
                    <a:pt x="320104" y="500304"/>
                  </a:cubicBezTo>
                  <a:cubicBezTo>
                    <a:pt x="361595" y="500304"/>
                    <a:pt x="393598" y="482524"/>
                    <a:pt x="424435" y="462369"/>
                  </a:cubicBezTo>
                  <a:lnTo>
                    <a:pt x="432727" y="477774"/>
                  </a:lnTo>
                  <a:cubicBezTo>
                    <a:pt x="348552" y="532308"/>
                    <a:pt x="260820" y="583286"/>
                    <a:pt x="192062" y="649681"/>
                  </a:cubicBezTo>
                  <a:cubicBezTo>
                    <a:pt x="182575" y="641376"/>
                    <a:pt x="170726" y="633082"/>
                    <a:pt x="160058" y="627152"/>
                  </a:cubicBezTo>
                  <a:cubicBezTo>
                    <a:pt x="137528" y="612927"/>
                    <a:pt x="114999" y="601078"/>
                    <a:pt x="92482" y="585660"/>
                  </a:cubicBezTo>
                  <a:cubicBezTo>
                    <a:pt x="0" y="524015"/>
                    <a:pt x="0" y="489636"/>
                    <a:pt x="0" y="324841"/>
                  </a:cubicBezTo>
                  <a:cubicBezTo>
                    <a:pt x="0" y="144640"/>
                    <a:pt x="13043" y="107886"/>
                    <a:pt x="79439" y="85370"/>
                  </a:cubicBezTo>
                  <a:lnTo>
                    <a:pt x="326034" y="0"/>
                  </a:ln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10" name="Shape 777"/>
            <p:cNvSpPr/>
            <p:nvPr userDrawn="1"/>
          </p:nvSpPr>
          <p:spPr>
            <a:xfrm>
              <a:off x="2514600" y="3082925"/>
              <a:ext cx="624205" cy="649605"/>
            </a:xfrm>
            <a:custGeom>
              <a:avLst/>
              <a:gdLst/>
              <a:ahLst/>
              <a:cxnLst/>
              <a:rect l="0" t="0" r="0" b="0"/>
              <a:pathLst>
                <a:path w="624777" h="649681">
                  <a:moveTo>
                    <a:pt x="170714" y="0"/>
                  </a:moveTo>
                  <a:cubicBezTo>
                    <a:pt x="265557" y="60465"/>
                    <a:pt x="266751" y="128041"/>
                    <a:pt x="266751" y="168351"/>
                  </a:cubicBezTo>
                  <a:lnTo>
                    <a:pt x="266751" y="474218"/>
                  </a:lnTo>
                  <a:cubicBezTo>
                    <a:pt x="266751" y="495554"/>
                    <a:pt x="272682" y="522821"/>
                    <a:pt x="295199" y="522821"/>
                  </a:cubicBezTo>
                  <a:cubicBezTo>
                    <a:pt x="307061" y="522821"/>
                    <a:pt x="314173" y="518084"/>
                    <a:pt x="323660" y="512153"/>
                  </a:cubicBezTo>
                  <a:lnTo>
                    <a:pt x="359220" y="487261"/>
                  </a:lnTo>
                  <a:lnTo>
                    <a:pt x="359220" y="165976"/>
                  </a:lnTo>
                  <a:cubicBezTo>
                    <a:pt x="359220" y="143459"/>
                    <a:pt x="349733" y="129235"/>
                    <a:pt x="326022" y="128041"/>
                  </a:cubicBezTo>
                  <a:lnTo>
                    <a:pt x="326022" y="113817"/>
                  </a:lnTo>
                  <a:cubicBezTo>
                    <a:pt x="386487" y="97218"/>
                    <a:pt x="426796" y="48616"/>
                    <a:pt x="446951" y="0"/>
                  </a:cubicBezTo>
                  <a:cubicBezTo>
                    <a:pt x="486067" y="54534"/>
                    <a:pt x="534683" y="98400"/>
                    <a:pt x="597510" y="113817"/>
                  </a:cubicBezTo>
                  <a:lnTo>
                    <a:pt x="597510" y="128041"/>
                  </a:lnTo>
                  <a:lnTo>
                    <a:pt x="578548" y="128041"/>
                  </a:lnTo>
                  <a:cubicBezTo>
                    <a:pt x="545351" y="128041"/>
                    <a:pt x="537045" y="148196"/>
                    <a:pt x="537045" y="193243"/>
                  </a:cubicBezTo>
                  <a:lnTo>
                    <a:pt x="537045" y="457619"/>
                  </a:lnTo>
                  <a:cubicBezTo>
                    <a:pt x="537045" y="499123"/>
                    <a:pt x="556019" y="514528"/>
                    <a:pt x="578548" y="514528"/>
                  </a:cubicBezTo>
                  <a:cubicBezTo>
                    <a:pt x="591579" y="514528"/>
                    <a:pt x="606997" y="501485"/>
                    <a:pt x="615290" y="491998"/>
                  </a:cubicBezTo>
                  <a:lnTo>
                    <a:pt x="624777" y="507416"/>
                  </a:lnTo>
                  <a:lnTo>
                    <a:pt x="468287" y="649681"/>
                  </a:lnTo>
                  <a:cubicBezTo>
                    <a:pt x="410197" y="617665"/>
                    <a:pt x="360400" y="584479"/>
                    <a:pt x="359220" y="507416"/>
                  </a:cubicBezTo>
                  <a:lnTo>
                    <a:pt x="164795" y="649681"/>
                  </a:lnTo>
                  <a:cubicBezTo>
                    <a:pt x="132779" y="603441"/>
                    <a:pt x="85357" y="557213"/>
                    <a:pt x="24905" y="533502"/>
                  </a:cubicBezTo>
                  <a:lnTo>
                    <a:pt x="24905" y="519265"/>
                  </a:lnTo>
                  <a:cubicBezTo>
                    <a:pt x="71133" y="519265"/>
                    <a:pt x="88913" y="503860"/>
                    <a:pt x="88913" y="457619"/>
                  </a:cubicBezTo>
                  <a:lnTo>
                    <a:pt x="88913" y="188506"/>
                  </a:lnTo>
                  <a:cubicBezTo>
                    <a:pt x="88913" y="150571"/>
                    <a:pt x="71133" y="133972"/>
                    <a:pt x="50978" y="133972"/>
                  </a:cubicBezTo>
                  <a:cubicBezTo>
                    <a:pt x="34379" y="133972"/>
                    <a:pt x="23711" y="143459"/>
                    <a:pt x="5931" y="155308"/>
                  </a:cubicBezTo>
                  <a:lnTo>
                    <a:pt x="0" y="143459"/>
                  </a:lnTo>
                  <a:lnTo>
                    <a:pt x="170714" y="0"/>
                  </a:ln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11" name="Shape 779"/>
            <p:cNvSpPr/>
            <p:nvPr userDrawn="1"/>
          </p:nvSpPr>
          <p:spPr>
            <a:xfrm>
              <a:off x="3599180" y="2867025"/>
              <a:ext cx="528320" cy="1123315"/>
            </a:xfrm>
            <a:custGeom>
              <a:avLst/>
              <a:gdLst/>
              <a:ahLst/>
              <a:cxnLst/>
              <a:rect l="0" t="0" r="0" b="0"/>
              <a:pathLst>
                <a:path w="528752" h="1123887">
                  <a:moveTo>
                    <a:pt x="378193" y="0"/>
                  </a:moveTo>
                  <a:lnTo>
                    <a:pt x="385305" y="0"/>
                  </a:lnTo>
                  <a:lnTo>
                    <a:pt x="385305" y="21336"/>
                  </a:lnTo>
                  <a:lnTo>
                    <a:pt x="359220" y="21336"/>
                  </a:lnTo>
                  <a:cubicBezTo>
                    <a:pt x="266751" y="21336"/>
                    <a:pt x="251334" y="86538"/>
                    <a:pt x="251334" y="171895"/>
                  </a:cubicBezTo>
                  <a:lnTo>
                    <a:pt x="251334" y="358026"/>
                  </a:lnTo>
                  <a:lnTo>
                    <a:pt x="445770" y="215760"/>
                  </a:lnTo>
                  <a:cubicBezTo>
                    <a:pt x="514528" y="298755"/>
                    <a:pt x="528752" y="331953"/>
                    <a:pt x="528752" y="412560"/>
                  </a:cubicBezTo>
                  <a:lnTo>
                    <a:pt x="528752" y="642557"/>
                  </a:lnTo>
                  <a:cubicBezTo>
                    <a:pt x="528752" y="808533"/>
                    <a:pt x="497929" y="924713"/>
                    <a:pt x="360414" y="1023112"/>
                  </a:cubicBezTo>
                  <a:cubicBezTo>
                    <a:pt x="305867" y="1062241"/>
                    <a:pt x="244221" y="1091883"/>
                    <a:pt x="184950" y="1123887"/>
                  </a:cubicBezTo>
                  <a:lnTo>
                    <a:pt x="176644" y="1107288"/>
                  </a:lnTo>
                  <a:cubicBezTo>
                    <a:pt x="296393" y="1053935"/>
                    <a:pt x="350927" y="981622"/>
                    <a:pt x="350927" y="768223"/>
                  </a:cubicBezTo>
                  <a:lnTo>
                    <a:pt x="350927" y="418491"/>
                  </a:lnTo>
                  <a:cubicBezTo>
                    <a:pt x="350927" y="380556"/>
                    <a:pt x="346177" y="342621"/>
                    <a:pt x="316547" y="342621"/>
                  </a:cubicBezTo>
                  <a:cubicBezTo>
                    <a:pt x="304686" y="342621"/>
                    <a:pt x="296393" y="347358"/>
                    <a:pt x="290462" y="352108"/>
                  </a:cubicBezTo>
                  <a:lnTo>
                    <a:pt x="251334" y="380556"/>
                  </a:lnTo>
                  <a:lnTo>
                    <a:pt x="251334" y="691160"/>
                  </a:lnTo>
                  <a:cubicBezTo>
                    <a:pt x="251334" y="723176"/>
                    <a:pt x="258458" y="742150"/>
                    <a:pt x="280975" y="742150"/>
                  </a:cubicBezTo>
                  <a:cubicBezTo>
                    <a:pt x="291643" y="742150"/>
                    <a:pt x="305867" y="736219"/>
                    <a:pt x="312992" y="729107"/>
                  </a:cubicBezTo>
                  <a:lnTo>
                    <a:pt x="317729" y="744512"/>
                  </a:lnTo>
                  <a:cubicBezTo>
                    <a:pt x="262013" y="777710"/>
                    <a:pt x="209842" y="819201"/>
                    <a:pt x="163614" y="865442"/>
                  </a:cubicBezTo>
                  <a:cubicBezTo>
                    <a:pt x="124485" y="814464"/>
                    <a:pt x="75883" y="774154"/>
                    <a:pt x="13043" y="755180"/>
                  </a:cubicBezTo>
                  <a:lnTo>
                    <a:pt x="13043" y="740956"/>
                  </a:lnTo>
                  <a:cubicBezTo>
                    <a:pt x="65215" y="742150"/>
                    <a:pt x="73508" y="719620"/>
                    <a:pt x="73508" y="672199"/>
                  </a:cubicBezTo>
                  <a:lnTo>
                    <a:pt x="73508" y="260820"/>
                  </a:lnTo>
                  <a:cubicBezTo>
                    <a:pt x="73508" y="183756"/>
                    <a:pt x="32017" y="88913"/>
                    <a:pt x="0" y="64021"/>
                  </a:cubicBezTo>
                  <a:lnTo>
                    <a:pt x="13043" y="50978"/>
                  </a:lnTo>
                  <a:cubicBezTo>
                    <a:pt x="34392" y="72314"/>
                    <a:pt x="60465" y="114998"/>
                    <a:pt x="72327" y="157671"/>
                  </a:cubicBezTo>
                  <a:lnTo>
                    <a:pt x="74688" y="157671"/>
                  </a:lnTo>
                  <a:cubicBezTo>
                    <a:pt x="91287" y="40310"/>
                    <a:pt x="222885" y="0"/>
                    <a:pt x="378193" y="0"/>
                  </a:cubicBez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12" name="Shape 781"/>
            <p:cNvSpPr/>
            <p:nvPr userDrawn="1"/>
          </p:nvSpPr>
          <p:spPr>
            <a:xfrm>
              <a:off x="5586730" y="3127375"/>
              <a:ext cx="227330" cy="605155"/>
            </a:xfrm>
            <a:custGeom>
              <a:avLst/>
              <a:gdLst/>
              <a:ahLst/>
              <a:cxnLst/>
              <a:rect l="0" t="0" r="0" b="0"/>
              <a:pathLst>
                <a:path w="227616" h="605264">
                  <a:moveTo>
                    <a:pt x="227616" y="0"/>
                  </a:moveTo>
                  <a:lnTo>
                    <a:pt x="227616" y="114202"/>
                  </a:lnTo>
                  <a:lnTo>
                    <a:pt x="225839" y="113262"/>
                  </a:lnTo>
                  <a:cubicBezTo>
                    <a:pt x="209242" y="102890"/>
                    <a:pt x="193237" y="91333"/>
                    <a:pt x="177826" y="78887"/>
                  </a:cubicBezTo>
                  <a:lnTo>
                    <a:pt x="177826" y="422688"/>
                  </a:lnTo>
                  <a:cubicBezTo>
                    <a:pt x="177826" y="458261"/>
                    <a:pt x="184938" y="490265"/>
                    <a:pt x="207467" y="490265"/>
                  </a:cubicBezTo>
                  <a:cubicBezTo>
                    <a:pt x="210432" y="490265"/>
                    <a:pt x="214284" y="489970"/>
                    <a:pt x="218580" y="488785"/>
                  </a:cubicBezTo>
                  <a:lnTo>
                    <a:pt x="227616" y="484318"/>
                  </a:lnTo>
                  <a:lnTo>
                    <a:pt x="227616" y="509037"/>
                  </a:lnTo>
                  <a:lnTo>
                    <a:pt x="192796" y="535020"/>
                  </a:lnTo>
                  <a:cubicBezTo>
                    <a:pt x="164491" y="557547"/>
                    <a:pt x="136925" y="580962"/>
                    <a:pt x="110249" y="605264"/>
                  </a:cubicBezTo>
                  <a:cubicBezTo>
                    <a:pt x="11849" y="547174"/>
                    <a:pt x="0" y="512795"/>
                    <a:pt x="0" y="441662"/>
                  </a:cubicBezTo>
                  <a:lnTo>
                    <a:pt x="0" y="154757"/>
                  </a:lnTo>
                  <a:cubicBezTo>
                    <a:pt x="0" y="89853"/>
                    <a:pt x="91361" y="77628"/>
                    <a:pt x="187556" y="25053"/>
                  </a:cubicBezTo>
                  <a:lnTo>
                    <a:pt x="227616" y="0"/>
                  </a:ln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13" name="Shape 782"/>
            <p:cNvSpPr/>
            <p:nvPr userDrawn="1"/>
          </p:nvSpPr>
          <p:spPr>
            <a:xfrm>
              <a:off x="5227320" y="3082925"/>
              <a:ext cx="314960" cy="649605"/>
            </a:xfrm>
            <a:custGeom>
              <a:avLst/>
              <a:gdLst/>
              <a:ahLst/>
              <a:cxnLst/>
              <a:rect l="0" t="0" r="0" b="0"/>
              <a:pathLst>
                <a:path w="315354" h="649681">
                  <a:moveTo>
                    <a:pt x="69939" y="0"/>
                  </a:moveTo>
                  <a:cubicBezTo>
                    <a:pt x="112624" y="50978"/>
                    <a:pt x="203912" y="111442"/>
                    <a:pt x="294019" y="130416"/>
                  </a:cubicBezTo>
                  <a:lnTo>
                    <a:pt x="294019" y="144640"/>
                  </a:lnTo>
                  <a:cubicBezTo>
                    <a:pt x="248958" y="144640"/>
                    <a:pt x="227623" y="161239"/>
                    <a:pt x="227623" y="203924"/>
                  </a:cubicBezTo>
                  <a:lnTo>
                    <a:pt x="227623" y="443395"/>
                  </a:lnTo>
                  <a:cubicBezTo>
                    <a:pt x="227623" y="476593"/>
                    <a:pt x="231178" y="522821"/>
                    <a:pt x="263182" y="522821"/>
                  </a:cubicBezTo>
                  <a:cubicBezTo>
                    <a:pt x="277420" y="522821"/>
                    <a:pt x="286893" y="514528"/>
                    <a:pt x="308242" y="503860"/>
                  </a:cubicBezTo>
                  <a:lnTo>
                    <a:pt x="315354" y="516903"/>
                  </a:lnTo>
                  <a:cubicBezTo>
                    <a:pt x="258445" y="557213"/>
                    <a:pt x="206287" y="601078"/>
                    <a:pt x="158865" y="649681"/>
                  </a:cubicBezTo>
                  <a:cubicBezTo>
                    <a:pt x="109068" y="614109"/>
                    <a:pt x="55715" y="570243"/>
                    <a:pt x="52160" y="514528"/>
                  </a:cubicBezTo>
                  <a:lnTo>
                    <a:pt x="0" y="553450"/>
                  </a:lnTo>
                  <a:lnTo>
                    <a:pt x="0" y="529021"/>
                  </a:lnTo>
                  <a:lnTo>
                    <a:pt x="4738" y="526390"/>
                  </a:lnTo>
                  <a:lnTo>
                    <a:pt x="49797" y="493192"/>
                  </a:lnTo>
                  <a:lnTo>
                    <a:pt x="49797" y="179019"/>
                  </a:lnTo>
                  <a:cubicBezTo>
                    <a:pt x="40904" y="175168"/>
                    <a:pt x="32012" y="170205"/>
                    <a:pt x="23231" y="164518"/>
                  </a:cubicBezTo>
                  <a:lnTo>
                    <a:pt x="0" y="147620"/>
                  </a:lnTo>
                  <a:lnTo>
                    <a:pt x="0" y="47732"/>
                  </a:lnTo>
                  <a:lnTo>
                    <a:pt x="32190" y="27641"/>
                  </a:lnTo>
                  <a:cubicBezTo>
                    <a:pt x="46156" y="18156"/>
                    <a:pt x="58677" y="8893"/>
                    <a:pt x="69939" y="0"/>
                  </a:cubicBez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14" name="Shape 783"/>
            <p:cNvSpPr/>
            <p:nvPr userDrawn="1"/>
          </p:nvSpPr>
          <p:spPr>
            <a:xfrm>
              <a:off x="6130925" y="3146425"/>
              <a:ext cx="271145" cy="586105"/>
            </a:xfrm>
            <a:custGeom>
              <a:avLst/>
              <a:gdLst/>
              <a:ahLst/>
              <a:cxnLst/>
              <a:rect l="0" t="0" r="0" b="0"/>
              <a:pathLst>
                <a:path w="271487" h="586217">
                  <a:moveTo>
                    <a:pt x="271487" y="0"/>
                  </a:moveTo>
                  <a:lnTo>
                    <a:pt x="271487" y="56416"/>
                  </a:lnTo>
                  <a:lnTo>
                    <a:pt x="249799" y="47290"/>
                  </a:lnTo>
                  <a:cubicBezTo>
                    <a:pt x="241402" y="44445"/>
                    <a:pt x="232065" y="41907"/>
                    <a:pt x="221690" y="39685"/>
                  </a:cubicBezTo>
                  <a:lnTo>
                    <a:pt x="221690" y="379930"/>
                  </a:lnTo>
                  <a:lnTo>
                    <a:pt x="271487" y="411744"/>
                  </a:lnTo>
                  <a:lnTo>
                    <a:pt x="271487" y="540810"/>
                  </a:lnTo>
                  <a:lnTo>
                    <a:pt x="266541" y="545259"/>
                  </a:lnTo>
                  <a:cubicBezTo>
                    <a:pt x="256743" y="556726"/>
                    <a:pt x="247779" y="570211"/>
                    <a:pt x="239483" y="586217"/>
                  </a:cubicBezTo>
                  <a:cubicBezTo>
                    <a:pt x="171907" y="524571"/>
                    <a:pt x="91287" y="471218"/>
                    <a:pt x="0" y="446326"/>
                  </a:cubicBezTo>
                  <a:lnTo>
                    <a:pt x="0" y="432090"/>
                  </a:lnTo>
                  <a:cubicBezTo>
                    <a:pt x="41490" y="428533"/>
                    <a:pt x="43866" y="397711"/>
                    <a:pt x="43866" y="383486"/>
                  </a:cubicBezTo>
                  <a:lnTo>
                    <a:pt x="43866" y="37310"/>
                  </a:lnTo>
                  <a:cubicBezTo>
                    <a:pt x="101364" y="39088"/>
                    <a:pt x="164493" y="34049"/>
                    <a:pt x="223027" y="18488"/>
                  </a:cubicBezTo>
                  <a:lnTo>
                    <a:pt x="271487" y="0"/>
                  </a:ln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15" name="Shape 784"/>
            <p:cNvSpPr/>
            <p:nvPr userDrawn="1"/>
          </p:nvSpPr>
          <p:spPr>
            <a:xfrm>
              <a:off x="5814060" y="3082925"/>
              <a:ext cx="294005" cy="908050"/>
            </a:xfrm>
            <a:custGeom>
              <a:avLst/>
              <a:gdLst/>
              <a:ahLst/>
              <a:cxnLst/>
              <a:rect l="0" t="0" r="0" b="0"/>
              <a:pathLst>
                <a:path w="294012" h="908126">
                  <a:moveTo>
                    <a:pt x="54541" y="0"/>
                  </a:moveTo>
                  <a:cubicBezTo>
                    <a:pt x="117367" y="66396"/>
                    <a:pt x="203918" y="111442"/>
                    <a:pt x="294012" y="130416"/>
                  </a:cubicBezTo>
                  <a:lnTo>
                    <a:pt x="294012" y="144640"/>
                  </a:lnTo>
                  <a:cubicBezTo>
                    <a:pt x="248965" y="144640"/>
                    <a:pt x="227629" y="161239"/>
                    <a:pt x="227629" y="203924"/>
                  </a:cubicBezTo>
                  <a:lnTo>
                    <a:pt x="227629" y="544170"/>
                  </a:lnTo>
                  <a:cubicBezTo>
                    <a:pt x="227629" y="561950"/>
                    <a:pt x="244228" y="577368"/>
                    <a:pt x="260827" y="598703"/>
                  </a:cubicBezTo>
                  <a:cubicBezTo>
                    <a:pt x="276231" y="620039"/>
                    <a:pt x="292830" y="647306"/>
                    <a:pt x="292830" y="691172"/>
                  </a:cubicBezTo>
                  <a:cubicBezTo>
                    <a:pt x="292830" y="833438"/>
                    <a:pt x="141078" y="908126"/>
                    <a:pt x="16605" y="908126"/>
                  </a:cubicBezTo>
                  <a:lnTo>
                    <a:pt x="0" y="907761"/>
                  </a:lnTo>
                  <a:lnTo>
                    <a:pt x="0" y="884430"/>
                  </a:lnTo>
                  <a:lnTo>
                    <a:pt x="36426" y="880398"/>
                  </a:lnTo>
                  <a:cubicBezTo>
                    <a:pt x="93440" y="867226"/>
                    <a:pt x="143453" y="832545"/>
                    <a:pt x="143453" y="765861"/>
                  </a:cubicBezTo>
                  <a:cubicBezTo>
                    <a:pt x="143453" y="676948"/>
                    <a:pt x="52166" y="659168"/>
                    <a:pt x="52166" y="514528"/>
                  </a:cubicBezTo>
                  <a:lnTo>
                    <a:pt x="0" y="553455"/>
                  </a:lnTo>
                  <a:lnTo>
                    <a:pt x="0" y="528735"/>
                  </a:lnTo>
                  <a:lnTo>
                    <a:pt x="4744" y="526390"/>
                  </a:lnTo>
                  <a:lnTo>
                    <a:pt x="49791" y="493192"/>
                  </a:lnTo>
                  <a:lnTo>
                    <a:pt x="49791" y="184950"/>
                  </a:lnTo>
                  <a:lnTo>
                    <a:pt x="0" y="158619"/>
                  </a:lnTo>
                  <a:lnTo>
                    <a:pt x="0" y="44418"/>
                  </a:lnTo>
                  <a:lnTo>
                    <a:pt x="8040" y="39390"/>
                  </a:lnTo>
                  <a:cubicBezTo>
                    <a:pt x="23940" y="27955"/>
                    <a:pt x="39574" y="14969"/>
                    <a:pt x="54541" y="0"/>
                  </a:cubicBez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16" name="Shape 785"/>
            <p:cNvSpPr/>
            <p:nvPr userDrawn="1"/>
          </p:nvSpPr>
          <p:spPr>
            <a:xfrm>
              <a:off x="6402070" y="3082925"/>
              <a:ext cx="227330" cy="603885"/>
            </a:xfrm>
            <a:custGeom>
              <a:avLst/>
              <a:gdLst/>
              <a:ahLst/>
              <a:cxnLst/>
              <a:rect l="0" t="0" r="0" b="0"/>
              <a:pathLst>
                <a:path w="227622" h="604274">
                  <a:moveTo>
                    <a:pt x="103136" y="0"/>
                  </a:moveTo>
                  <a:cubicBezTo>
                    <a:pt x="214579" y="78245"/>
                    <a:pt x="227622" y="125667"/>
                    <a:pt x="227622" y="289281"/>
                  </a:cubicBezTo>
                  <a:cubicBezTo>
                    <a:pt x="227622" y="497929"/>
                    <a:pt x="208661" y="522821"/>
                    <a:pt x="110261" y="546532"/>
                  </a:cubicBezTo>
                  <a:cubicBezTo>
                    <a:pt x="77654" y="554241"/>
                    <a:pt x="50385" y="564023"/>
                    <a:pt x="27118" y="579881"/>
                  </a:cubicBezTo>
                  <a:lnTo>
                    <a:pt x="0" y="604274"/>
                  </a:lnTo>
                  <a:lnTo>
                    <a:pt x="0" y="475209"/>
                  </a:lnTo>
                  <a:lnTo>
                    <a:pt x="3558" y="477482"/>
                  </a:lnTo>
                  <a:cubicBezTo>
                    <a:pt x="20155" y="490226"/>
                    <a:pt x="35567" y="503860"/>
                    <a:pt x="49797" y="516903"/>
                  </a:cubicBezTo>
                  <a:lnTo>
                    <a:pt x="49797" y="213398"/>
                  </a:lnTo>
                  <a:cubicBezTo>
                    <a:pt x="49797" y="172498"/>
                    <a:pt x="40460" y="140934"/>
                    <a:pt x="778" y="120208"/>
                  </a:cubicBezTo>
                  <a:lnTo>
                    <a:pt x="0" y="119881"/>
                  </a:lnTo>
                  <a:lnTo>
                    <a:pt x="0" y="63465"/>
                  </a:lnTo>
                  <a:lnTo>
                    <a:pt x="34618" y="50257"/>
                  </a:lnTo>
                  <a:cubicBezTo>
                    <a:pt x="60309" y="36753"/>
                    <a:pt x="83576" y="20155"/>
                    <a:pt x="103136" y="0"/>
                  </a:cubicBez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grpSp>
    </p:spTree>
    <p:custDataLst>
      <p:tags r:id="rId1"/>
    </p:custDataLst>
    <p:extLst>
      <p:ext uri="{BB962C8B-B14F-4D97-AF65-F5344CB8AC3E}">
        <p14:creationId xmlns:p14="http://schemas.microsoft.com/office/powerpoint/2010/main" val="18894429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Divider 8">
    <p:spTree>
      <p:nvGrpSpPr>
        <p:cNvPr id="1" name=""/>
        <p:cNvGrpSpPr/>
        <p:nvPr/>
      </p:nvGrpSpPr>
      <p:grpSpPr>
        <a:xfrm>
          <a:off x="0" y="0"/>
          <a:ext cx="0" cy="0"/>
          <a:chOff x="0" y="0"/>
          <a:chExt cx="0" cy="0"/>
        </a:xfrm>
      </p:grpSpPr>
      <p:pic>
        <p:nvPicPr>
          <p:cNvPr id="6" name="Picture 5" descr="http://www.mindingthecampus.com/originals/View%20from%2058th%20Street.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7683"/>
          <a:stretch/>
        </p:blipFill>
        <p:spPr bwMode="auto">
          <a:xfrm>
            <a:off x="-128018" y="530352"/>
            <a:ext cx="9451600" cy="64922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698992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Lesson Divider 1">
    <p:spTree>
      <p:nvGrpSpPr>
        <p:cNvPr id="1" name=""/>
        <p:cNvGrpSpPr/>
        <p:nvPr/>
      </p:nvGrpSpPr>
      <p:grpSpPr>
        <a:xfrm>
          <a:off x="0" y="0"/>
          <a:ext cx="0" cy="0"/>
          <a:chOff x="0" y="0"/>
          <a:chExt cx="0" cy="0"/>
        </a:xfrm>
      </p:grpSpPr>
      <p:pic>
        <p:nvPicPr>
          <p:cNvPr id="8" name="Picture 2" descr="https://i.ytimg.com/vi/VAvQmeT_eeY/maxresdefault.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17316"/>
          <a:stretch/>
        </p:blipFill>
        <p:spPr bwMode="auto">
          <a:xfrm>
            <a:off x="-128016" y="530352"/>
            <a:ext cx="9416395" cy="64008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4" hasCustomPrompt="1"/>
          </p:nvPr>
        </p:nvSpPr>
        <p:spPr>
          <a:xfrm>
            <a:off x="254000" y="744538"/>
            <a:ext cx="8439150" cy="757237"/>
          </a:xfrm>
        </p:spPr>
        <p:txBody>
          <a:bodyPr/>
          <a:lstStyle>
            <a:lvl1pPr marL="0" indent="0">
              <a:buFontTx/>
              <a:buNone/>
              <a:defRPr sz="1800" b="1" baseline="0">
                <a:solidFill>
                  <a:schemeClr val="bg1"/>
                </a:solidFill>
              </a:defRPr>
            </a:lvl1pPr>
            <a:lvl5pPr marL="1828800" indent="0">
              <a:buFontTx/>
              <a:buNone/>
              <a:defRPr/>
            </a:lvl5pPr>
          </a:lstStyle>
          <a:p>
            <a:pPr lvl="0"/>
            <a:r>
              <a:rPr lang="en-US" dirty="0"/>
              <a:t>[Course Name and Audience]</a:t>
            </a:r>
          </a:p>
          <a:p>
            <a:pPr lvl="4"/>
            <a:endParaRPr lang="en-US" dirty="0"/>
          </a:p>
        </p:txBody>
      </p:sp>
      <p:sp>
        <p:nvSpPr>
          <p:cNvPr id="7" name="Rectangle 6"/>
          <p:cNvSpPr/>
          <p:nvPr userDrawn="1"/>
        </p:nvSpPr>
        <p:spPr bwMode="gray">
          <a:xfrm>
            <a:off x="-403057" y="1173440"/>
            <a:ext cx="9753600" cy="968946"/>
          </a:xfrm>
          <a:prstGeom prst="rect">
            <a:avLst/>
          </a:prstGeom>
          <a:solidFill>
            <a:srgbClr val="FFFFFF">
              <a:alpha val="69804"/>
            </a:srgbClr>
          </a:solidFill>
          <a:ln w="19050" algn="ctr">
            <a:noFill/>
            <a:miter lim="800000"/>
            <a:headEnd/>
            <a:tailEnd/>
          </a:ln>
        </p:spPr>
        <p:txBody>
          <a:bodyPr wrap="square" lIns="88900" tIns="88900" rIns="88900" bIns="88900" rtlCol="0" anchor="ctr"/>
          <a:lstStyle/>
          <a:p>
            <a:pPr marL="0" marR="0" lvl="0" indent="0" algn="ctr" defTabSz="914400" rtl="0" eaLnBrk="1" fontAlgn="base" latinLnBrk="0" hangingPunct="1">
              <a:lnSpc>
                <a:spcPct val="106000"/>
              </a:lnSpc>
              <a:spcBef>
                <a:spcPct val="0"/>
              </a:spcBef>
              <a:spcAft>
                <a:spcPct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11" name="Title 10"/>
          <p:cNvSpPr>
            <a:spLocks noGrp="1"/>
          </p:cNvSpPr>
          <p:nvPr>
            <p:ph type="title" hasCustomPrompt="1"/>
          </p:nvPr>
        </p:nvSpPr>
        <p:spPr>
          <a:xfrm>
            <a:off x="253013" y="1266549"/>
            <a:ext cx="8229600" cy="808038"/>
          </a:xfrm>
        </p:spPr>
        <p:txBody>
          <a:bodyPr/>
          <a:lstStyle>
            <a:lvl1pPr>
              <a:defRPr sz="3200" b="1">
                <a:solidFill>
                  <a:srgbClr val="800000"/>
                </a:solidFill>
              </a:defRPr>
            </a:lvl1pPr>
          </a:lstStyle>
          <a:p>
            <a:r>
              <a:rPr lang="en-US" dirty="0"/>
              <a:t>Lesson X: Lesson Title Goes Here</a:t>
            </a:r>
          </a:p>
        </p:txBody>
      </p:sp>
    </p:spTree>
    <p:custDataLst>
      <p:tags r:id="rId1"/>
    </p:custDataLst>
    <p:extLst>
      <p:ext uri="{BB962C8B-B14F-4D97-AF65-F5344CB8AC3E}">
        <p14:creationId xmlns:p14="http://schemas.microsoft.com/office/powerpoint/2010/main" val="53530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Divider 9">
    <p:spTree>
      <p:nvGrpSpPr>
        <p:cNvPr id="1" name=""/>
        <p:cNvGrpSpPr/>
        <p:nvPr/>
      </p:nvGrpSpPr>
      <p:grpSpPr>
        <a:xfrm>
          <a:off x="0" y="0"/>
          <a:ext cx="0" cy="0"/>
          <a:chOff x="0" y="0"/>
          <a:chExt cx="0" cy="0"/>
        </a:xfrm>
      </p:grpSpPr>
      <p:pic>
        <p:nvPicPr>
          <p:cNvPr id="8" name="Picture 2" descr="https://i.ytimg.com/vi/VAvQmeT_eeY/maxresdefault.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17316"/>
          <a:stretch/>
        </p:blipFill>
        <p:spPr bwMode="auto">
          <a:xfrm>
            <a:off x="-128016" y="530352"/>
            <a:ext cx="9416395" cy="6400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957405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No Waterm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4F06B10-230A-2842-997C-D8605B527737}" type="slidenum">
              <a:rPr kumimoji="0" lang="en-US" sz="1400" b="0" i="0" u="none" strike="noStrike" kern="1200" cap="none" spc="0" normalizeH="0" baseline="0" noProof="0" smtClean="0">
                <a:ln>
                  <a:noFill/>
                </a:ln>
                <a:solidFill>
                  <a:srgbClr val="5F5F5F"/>
                </a:solidFill>
                <a:effectLst/>
                <a:uLnTx/>
                <a:uFillTx/>
                <a:latin typeface="Arial" charset="0"/>
                <a:ea typeface="+mn-ea"/>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5F5F5F"/>
              </a:solidFill>
              <a:effectLst/>
              <a:uLnTx/>
              <a:uFillTx/>
              <a:latin typeface="Arial" charset="0"/>
              <a:ea typeface="+mn-ea"/>
            </a:endParaRPr>
          </a:p>
        </p:txBody>
      </p:sp>
    </p:spTree>
    <p:extLst>
      <p:ext uri="{BB962C8B-B14F-4D97-AF65-F5344CB8AC3E}">
        <p14:creationId xmlns:p14="http://schemas.microsoft.com/office/powerpoint/2010/main" val="17751795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no watermar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B9A03EE-8AFD-D547-9E71-0BD0BE6F934E}" type="slidenum">
              <a:rPr kumimoji="0" lang="en-US" sz="1400" b="0" i="0" u="none" strike="noStrike" kern="1200" cap="none" spc="0" normalizeH="0" baseline="0" noProof="0">
                <a:ln>
                  <a:noFill/>
                </a:ln>
                <a:solidFill>
                  <a:srgbClr val="5F5F5F"/>
                </a:solidFill>
                <a:effectLst/>
                <a:uLnTx/>
                <a:uFillTx/>
                <a:latin typeface="Arial" charset="0"/>
                <a:ea typeface="+mn-ea"/>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5F5F5F"/>
              </a:solidFill>
              <a:effectLst/>
              <a:uLnTx/>
              <a:uFillTx/>
              <a:latin typeface="Arial" charset="0"/>
              <a:ea typeface="+mn-ea"/>
            </a:endParaRPr>
          </a:p>
        </p:txBody>
      </p:sp>
    </p:spTree>
    <p:custDataLst>
      <p:tags r:id="rId1"/>
    </p:custDataLst>
    <p:extLst>
      <p:ext uri="{BB962C8B-B14F-4D97-AF65-F5344CB8AC3E}">
        <p14:creationId xmlns:p14="http://schemas.microsoft.com/office/powerpoint/2010/main" val="33863621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with Kick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a:t>Click to edit Master title style</a:t>
            </a:r>
          </a:p>
        </p:txBody>
      </p:sp>
      <p:sp>
        <p:nvSpPr>
          <p:cNvPr id="3" name="Content Placeholder 2"/>
          <p:cNvSpPr>
            <a:spLocks noGrp="1"/>
          </p:cNvSpPr>
          <p:nvPr>
            <p:ph idx="1"/>
          </p:nvPr>
        </p:nvSpPr>
        <p:spPr>
          <a:xfrm>
            <a:off x="457200" y="1524000"/>
            <a:ext cx="8229600" cy="4533900"/>
          </a:xfrm>
        </p:spPr>
        <p:txBody>
          <a:bodyPr/>
          <a:lstStyle>
            <a:lvl1pPr>
              <a:defRPr sz="2400"/>
            </a:lvl1pPr>
            <a:lvl2pPr>
              <a:defRPr sz="2000"/>
            </a:lvl2pPr>
            <a:lvl3pPr>
              <a:defRPr sz="18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 (try not to use this many levels)</a:t>
            </a:r>
          </a:p>
          <a:p>
            <a:pPr lvl="4"/>
            <a:r>
              <a:rPr lang="en-US" dirty="0"/>
              <a:t>Fifth level (try not to use this many levels)</a:t>
            </a:r>
          </a:p>
        </p:txBody>
      </p:sp>
      <p:sp>
        <p:nvSpPr>
          <p:cNvPr id="4" name="Rectangle 6"/>
          <p:cNvSpPr>
            <a:spLocks noGrp="1" noChangeArrowheads="1"/>
          </p:cNvSpPr>
          <p:nvPr>
            <p:ph type="sldNum" sz="quarter" idx="10"/>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F8E0AB4-DF3A-402C-A6AA-9A251F203453}" type="slidenum">
              <a:rPr kumimoji="0" lang="en-US" sz="1400" b="0" i="0" u="none" strike="noStrike" kern="1200" cap="none" spc="0" normalizeH="0" baseline="0" noProof="0" smtClean="0">
                <a:ln>
                  <a:noFill/>
                </a:ln>
                <a:solidFill>
                  <a:srgbClr val="5F5F5F"/>
                </a:solidFill>
                <a:effectLst/>
                <a:uLnTx/>
                <a:uFillTx/>
                <a:latin typeface="Arial" charset="0"/>
                <a:ea typeface="+mn-ea"/>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5F5F5F"/>
              </a:solidFill>
              <a:effectLst/>
              <a:uLnTx/>
              <a:uFillTx/>
              <a:latin typeface="Arial" charset="0"/>
              <a:ea typeface="+mn-ea"/>
            </a:endParaRPr>
          </a:p>
        </p:txBody>
      </p:sp>
      <p:sp>
        <p:nvSpPr>
          <p:cNvPr id="8" name="Text Placeholder 7"/>
          <p:cNvSpPr>
            <a:spLocks noGrp="1"/>
          </p:cNvSpPr>
          <p:nvPr>
            <p:ph type="body" sz="quarter" idx="12" hasCustomPrompt="1"/>
          </p:nvPr>
        </p:nvSpPr>
        <p:spPr>
          <a:xfrm>
            <a:off x="457201" y="5684744"/>
            <a:ext cx="8229600" cy="548640"/>
          </a:xfrm>
          <a:solidFill>
            <a:srgbClr val="6A747C"/>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none"/>
        </p:style>
        <p:txBody>
          <a:bodyPr vert="horz" wrap="square" lIns="91440" tIns="45720" rIns="91440" bIns="45720" numCol="1" anchor="ctr" anchorCtr="0" compatLnSpc="1">
            <a:prstTxWarp prst="textNoShape">
              <a:avLst/>
            </a:prstTxWarp>
          </a:bodyPr>
          <a:lstStyle>
            <a:lvl1pPr marL="0" indent="0" algn="ctr">
              <a:buNone/>
              <a:defRPr lang="en-US" baseline="0" smtClean="0">
                <a:solidFill>
                  <a:schemeClr val="bg1"/>
                </a:solidFill>
              </a:defRPr>
            </a:lvl1pPr>
            <a:lvl2pPr marL="342900" indent="0">
              <a:buNone/>
              <a:defRPr lang="en-US" smtClean="0">
                <a:solidFill>
                  <a:schemeClr val="bg1"/>
                </a:solidFill>
              </a:defRPr>
            </a:lvl2pPr>
            <a:lvl3pPr>
              <a:defRPr lang="en-US" smtClean="0">
                <a:solidFill>
                  <a:schemeClr val="bg1"/>
                </a:solidFill>
              </a:defRPr>
            </a:lvl3pPr>
            <a:lvl4pPr>
              <a:defRPr lang="en-US" smtClean="0">
                <a:solidFill>
                  <a:schemeClr val="bg1"/>
                </a:solidFill>
              </a:defRPr>
            </a:lvl4pPr>
            <a:lvl5pPr>
              <a:defRPr lang="en-US">
                <a:solidFill>
                  <a:schemeClr val="bg1"/>
                </a:solidFill>
              </a:defRPr>
            </a:lvl5pPr>
          </a:lstStyle>
          <a:p>
            <a:pPr marL="0" lvl="0" indent="0"/>
            <a:r>
              <a:rPr lang="en-US" dirty="0"/>
              <a:t>Kicker. No more than 2 lines of text. Please use the pre-defined slide template (2_Title and Content with Kicker) and do not edit kicker position or formatting.</a:t>
            </a:r>
          </a:p>
        </p:txBody>
      </p:sp>
    </p:spTree>
    <p:custDataLst>
      <p:tags r:id="rId1"/>
    </p:custDataLst>
    <p:extLst>
      <p:ext uri="{BB962C8B-B14F-4D97-AF65-F5344CB8AC3E}">
        <p14:creationId xmlns:p14="http://schemas.microsoft.com/office/powerpoint/2010/main" val="40837594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with Subtopic no watermark">
    <p:spTree>
      <p:nvGrpSpPr>
        <p:cNvPr id="1" name=""/>
        <p:cNvGrpSpPr/>
        <p:nvPr/>
      </p:nvGrpSpPr>
      <p:grpSpPr>
        <a:xfrm>
          <a:off x="0" y="0"/>
          <a:ext cx="0" cy="0"/>
          <a:chOff x="0" y="0"/>
          <a:chExt cx="0" cy="0"/>
        </a:xfrm>
      </p:grpSpPr>
      <p:sp>
        <p:nvSpPr>
          <p:cNvPr id="2" name="Title 1"/>
          <p:cNvSpPr>
            <a:spLocks noGrp="1"/>
          </p:cNvSpPr>
          <p:nvPr>
            <p:ph type="title"/>
          </p:nvPr>
        </p:nvSpPr>
        <p:spPr>
          <a:xfrm>
            <a:off x="457200" y="674251"/>
            <a:ext cx="8229600" cy="406118"/>
          </a:xfrm>
        </p:spPr>
        <p:txBody>
          <a:bodyPr/>
          <a:lstStyle>
            <a:lvl1pPr>
              <a:defRPr sz="2800"/>
            </a:lvl1pPr>
          </a:lstStyle>
          <a:p>
            <a:r>
              <a:rPr lang="en-US" dirty="0"/>
              <a:t>Click to edit Master title style</a:t>
            </a:r>
          </a:p>
        </p:txBody>
      </p:sp>
      <p:sp>
        <p:nvSpPr>
          <p:cNvPr id="3" name="Content Placeholder 2"/>
          <p:cNvSpPr>
            <a:spLocks noGrp="1"/>
          </p:cNvSpPr>
          <p:nvPr>
            <p:ph idx="1"/>
          </p:nvPr>
        </p:nvSpPr>
        <p:spPr/>
        <p:txBody>
          <a:bodyPr/>
          <a:lstStyle>
            <a:lvl1pPr>
              <a:defRPr sz="2000"/>
            </a:lvl1pPr>
            <a:lvl2pPr>
              <a:defRPr sz="1800"/>
            </a:lvl2pPr>
            <a:lvl3pPr>
              <a:defRPr sz="1600"/>
            </a:lvl3pPr>
            <a:lvl4pPr>
              <a:defRPr sz="1200" baseline="0"/>
            </a:lvl4pPr>
            <a:lvl5pPr>
              <a:defRPr sz="12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 (try not to use this many levels)</a:t>
            </a:r>
          </a:p>
          <a:p>
            <a:pPr lvl="4"/>
            <a:r>
              <a:rPr lang="en-US" dirty="0"/>
              <a:t>Fifth level (try not to use this many levels)</a:t>
            </a:r>
          </a:p>
        </p:txBody>
      </p:sp>
      <p:sp>
        <p:nvSpPr>
          <p:cNvPr id="4" name="Rectangle 6"/>
          <p:cNvSpPr>
            <a:spLocks noGrp="1" noChangeArrowheads="1"/>
          </p:cNvSpPr>
          <p:nvPr>
            <p:ph type="sldNum" sz="quarter" idx="10"/>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F8E0AB4-DF3A-402C-A6AA-9A251F203453}" type="slidenum">
              <a:rPr kumimoji="0" lang="en-US" sz="1400" b="0" i="0" u="none" strike="noStrike" kern="1200" cap="none" spc="0" normalizeH="0" baseline="0" noProof="0" smtClean="0">
                <a:ln>
                  <a:noFill/>
                </a:ln>
                <a:solidFill>
                  <a:srgbClr val="5F5F5F"/>
                </a:solidFill>
                <a:effectLst/>
                <a:uLnTx/>
                <a:uFillTx/>
                <a:latin typeface="Arial" charset="0"/>
                <a:ea typeface="+mn-ea"/>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5F5F5F"/>
              </a:solidFill>
              <a:effectLst/>
              <a:uLnTx/>
              <a:uFillTx/>
              <a:latin typeface="Arial" charset="0"/>
              <a:ea typeface="+mn-ea"/>
            </a:endParaRPr>
          </a:p>
        </p:txBody>
      </p:sp>
      <p:sp>
        <p:nvSpPr>
          <p:cNvPr id="7" name="Text Placeholder 6"/>
          <p:cNvSpPr>
            <a:spLocks noGrp="1"/>
          </p:cNvSpPr>
          <p:nvPr>
            <p:ph type="body" sz="quarter" idx="11"/>
          </p:nvPr>
        </p:nvSpPr>
        <p:spPr>
          <a:xfrm>
            <a:off x="457200" y="1068986"/>
            <a:ext cx="8229600" cy="455014"/>
          </a:xfrm>
        </p:spPr>
        <p:txBody>
          <a:bodyPr/>
          <a:lstStyle>
            <a:lvl1pPr marL="0" indent="0">
              <a:buFont typeface="Arial" panose="020B0604020202020204" pitchFamily="34" charset="0"/>
              <a:buNone/>
              <a:defRPr sz="2400"/>
            </a:lvl1pPr>
          </a:lstStyle>
          <a:p>
            <a:pPr lvl="0"/>
            <a:endParaRPr lang="en-US" dirty="0"/>
          </a:p>
        </p:txBody>
      </p:sp>
    </p:spTree>
    <p:custDataLst>
      <p:tags r:id="rId1"/>
    </p:custDataLst>
    <p:extLst>
      <p:ext uri="{BB962C8B-B14F-4D97-AF65-F5344CB8AC3E}">
        <p14:creationId xmlns:p14="http://schemas.microsoft.com/office/powerpoint/2010/main" val="27052523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nowledge Check Question">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F8E0AB4-DF3A-402C-A6AA-9A251F203453}" type="slidenum">
              <a:rPr kumimoji="0" lang="en-US" sz="1400" b="0" i="0" u="none" strike="noStrike" kern="1200" cap="none" spc="0" normalizeH="0" baseline="0" noProof="0" smtClean="0">
                <a:ln>
                  <a:noFill/>
                </a:ln>
                <a:solidFill>
                  <a:srgbClr val="5F5F5F"/>
                </a:solidFill>
                <a:effectLst/>
                <a:uLnTx/>
                <a:uFillTx/>
                <a:latin typeface="Arial" charset="0"/>
                <a:ea typeface="+mn-ea"/>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5F5F5F"/>
              </a:solidFill>
              <a:effectLst/>
              <a:uLnTx/>
              <a:uFillTx/>
              <a:latin typeface="Arial" charset="0"/>
              <a:ea typeface="+mn-ea"/>
            </a:endParaRPr>
          </a:p>
        </p:txBody>
      </p:sp>
      <p:sp>
        <p:nvSpPr>
          <p:cNvPr id="6" name="Freeform 17"/>
          <p:cNvSpPr>
            <a:spLocks noEditPoints="1"/>
          </p:cNvSpPr>
          <p:nvPr userDrawn="1"/>
        </p:nvSpPr>
        <p:spPr bwMode="auto">
          <a:xfrm>
            <a:off x="7602388" y="574251"/>
            <a:ext cx="941388" cy="879475"/>
          </a:xfrm>
          <a:custGeom>
            <a:avLst/>
            <a:gdLst>
              <a:gd name="T0" fmla="*/ 351 w 351"/>
              <a:gd name="T1" fmla="*/ 0 h 327"/>
              <a:gd name="T2" fmla="*/ 304 w 351"/>
              <a:gd name="T3" fmla="*/ 28 h 327"/>
              <a:gd name="T4" fmla="*/ 271 w 351"/>
              <a:gd name="T5" fmla="*/ 55 h 327"/>
              <a:gd name="T6" fmla="*/ 266 w 351"/>
              <a:gd name="T7" fmla="*/ 53 h 327"/>
              <a:gd name="T8" fmla="*/ 8 w 351"/>
              <a:gd name="T9" fmla="*/ 53 h 327"/>
              <a:gd name="T10" fmla="*/ 0 w 351"/>
              <a:gd name="T11" fmla="*/ 61 h 327"/>
              <a:gd name="T12" fmla="*/ 0 w 351"/>
              <a:gd name="T13" fmla="*/ 319 h 327"/>
              <a:gd name="T14" fmla="*/ 8 w 351"/>
              <a:gd name="T15" fmla="*/ 327 h 327"/>
              <a:gd name="T16" fmla="*/ 266 w 351"/>
              <a:gd name="T17" fmla="*/ 327 h 327"/>
              <a:gd name="T18" fmla="*/ 274 w 351"/>
              <a:gd name="T19" fmla="*/ 319 h 327"/>
              <a:gd name="T20" fmla="*/ 274 w 351"/>
              <a:gd name="T21" fmla="*/ 76 h 327"/>
              <a:gd name="T22" fmla="*/ 351 w 351"/>
              <a:gd name="T23" fmla="*/ 0 h 327"/>
              <a:gd name="T24" fmla="*/ 252 w 351"/>
              <a:gd name="T25" fmla="*/ 297 h 327"/>
              <a:gd name="T26" fmla="*/ 244 w 351"/>
              <a:gd name="T27" fmla="*/ 305 h 327"/>
              <a:gd name="T28" fmla="*/ 30 w 351"/>
              <a:gd name="T29" fmla="*/ 305 h 327"/>
              <a:gd name="T30" fmla="*/ 21 w 351"/>
              <a:gd name="T31" fmla="*/ 297 h 327"/>
              <a:gd name="T32" fmla="*/ 21 w 351"/>
              <a:gd name="T33" fmla="*/ 83 h 327"/>
              <a:gd name="T34" fmla="*/ 30 w 351"/>
              <a:gd name="T35" fmla="*/ 75 h 327"/>
              <a:gd name="T36" fmla="*/ 244 w 351"/>
              <a:gd name="T37" fmla="*/ 75 h 327"/>
              <a:gd name="T38" fmla="*/ 249 w 351"/>
              <a:gd name="T39" fmla="*/ 77 h 327"/>
              <a:gd name="T40" fmla="*/ 160 w 351"/>
              <a:gd name="T41" fmla="*/ 218 h 327"/>
              <a:gd name="T42" fmla="*/ 91 w 351"/>
              <a:gd name="T43" fmla="*/ 149 h 327"/>
              <a:gd name="T44" fmla="*/ 40 w 351"/>
              <a:gd name="T45" fmla="*/ 176 h 327"/>
              <a:gd name="T46" fmla="*/ 137 w 351"/>
              <a:gd name="T47" fmla="*/ 288 h 327"/>
              <a:gd name="T48" fmla="*/ 188 w 351"/>
              <a:gd name="T49" fmla="*/ 260 h 327"/>
              <a:gd name="T50" fmla="*/ 252 w 351"/>
              <a:gd name="T51" fmla="*/ 107 h 327"/>
              <a:gd name="T52" fmla="*/ 252 w 351"/>
              <a:gd name="T53" fmla="*/ 29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1" h="327">
                <a:moveTo>
                  <a:pt x="351" y="0"/>
                </a:moveTo>
                <a:cubicBezTo>
                  <a:pt x="337" y="9"/>
                  <a:pt x="318" y="14"/>
                  <a:pt x="304" y="28"/>
                </a:cubicBezTo>
                <a:cubicBezTo>
                  <a:pt x="293" y="36"/>
                  <a:pt x="282" y="45"/>
                  <a:pt x="271" y="55"/>
                </a:cubicBezTo>
                <a:cubicBezTo>
                  <a:pt x="270" y="54"/>
                  <a:pt x="268" y="53"/>
                  <a:pt x="266" y="53"/>
                </a:cubicBezTo>
                <a:cubicBezTo>
                  <a:pt x="8" y="53"/>
                  <a:pt x="8" y="53"/>
                  <a:pt x="8" y="53"/>
                </a:cubicBezTo>
                <a:cubicBezTo>
                  <a:pt x="3" y="53"/>
                  <a:pt x="0" y="57"/>
                  <a:pt x="0" y="61"/>
                </a:cubicBezTo>
                <a:cubicBezTo>
                  <a:pt x="0" y="319"/>
                  <a:pt x="0" y="319"/>
                  <a:pt x="0" y="319"/>
                </a:cubicBezTo>
                <a:cubicBezTo>
                  <a:pt x="0" y="324"/>
                  <a:pt x="3" y="327"/>
                  <a:pt x="8" y="327"/>
                </a:cubicBezTo>
                <a:cubicBezTo>
                  <a:pt x="266" y="327"/>
                  <a:pt x="266" y="327"/>
                  <a:pt x="266" y="327"/>
                </a:cubicBezTo>
                <a:cubicBezTo>
                  <a:pt x="270" y="327"/>
                  <a:pt x="274" y="324"/>
                  <a:pt x="274" y="319"/>
                </a:cubicBezTo>
                <a:cubicBezTo>
                  <a:pt x="274" y="76"/>
                  <a:pt x="274" y="76"/>
                  <a:pt x="274" y="76"/>
                </a:cubicBezTo>
                <a:cubicBezTo>
                  <a:pt x="296" y="47"/>
                  <a:pt x="322" y="21"/>
                  <a:pt x="351" y="0"/>
                </a:cubicBezTo>
                <a:close/>
                <a:moveTo>
                  <a:pt x="252" y="297"/>
                </a:moveTo>
                <a:cubicBezTo>
                  <a:pt x="252" y="302"/>
                  <a:pt x="248" y="305"/>
                  <a:pt x="244" y="305"/>
                </a:cubicBezTo>
                <a:cubicBezTo>
                  <a:pt x="30" y="305"/>
                  <a:pt x="30" y="305"/>
                  <a:pt x="30" y="305"/>
                </a:cubicBezTo>
                <a:cubicBezTo>
                  <a:pt x="25" y="305"/>
                  <a:pt x="21" y="302"/>
                  <a:pt x="21" y="297"/>
                </a:cubicBezTo>
                <a:cubicBezTo>
                  <a:pt x="21" y="83"/>
                  <a:pt x="21" y="83"/>
                  <a:pt x="21" y="83"/>
                </a:cubicBezTo>
                <a:cubicBezTo>
                  <a:pt x="21" y="79"/>
                  <a:pt x="25" y="75"/>
                  <a:pt x="30" y="75"/>
                </a:cubicBezTo>
                <a:cubicBezTo>
                  <a:pt x="244" y="75"/>
                  <a:pt x="244" y="75"/>
                  <a:pt x="244" y="75"/>
                </a:cubicBezTo>
                <a:cubicBezTo>
                  <a:pt x="246" y="75"/>
                  <a:pt x="248" y="76"/>
                  <a:pt x="249" y="77"/>
                </a:cubicBezTo>
                <a:cubicBezTo>
                  <a:pt x="211" y="118"/>
                  <a:pt x="181" y="167"/>
                  <a:pt x="160" y="218"/>
                </a:cubicBezTo>
                <a:cubicBezTo>
                  <a:pt x="140" y="190"/>
                  <a:pt x="119" y="164"/>
                  <a:pt x="91" y="149"/>
                </a:cubicBezTo>
                <a:cubicBezTo>
                  <a:pt x="86" y="139"/>
                  <a:pt x="49" y="181"/>
                  <a:pt x="40" y="176"/>
                </a:cubicBezTo>
                <a:cubicBezTo>
                  <a:pt x="81" y="200"/>
                  <a:pt x="114" y="246"/>
                  <a:pt x="137" y="288"/>
                </a:cubicBezTo>
                <a:cubicBezTo>
                  <a:pt x="137" y="288"/>
                  <a:pt x="183" y="265"/>
                  <a:pt x="188" y="260"/>
                </a:cubicBezTo>
                <a:cubicBezTo>
                  <a:pt x="200" y="208"/>
                  <a:pt x="222" y="155"/>
                  <a:pt x="252" y="107"/>
                </a:cubicBezTo>
                <a:lnTo>
                  <a:pt x="252" y="297"/>
                </a:lnTo>
                <a:close/>
              </a:path>
            </a:pathLst>
          </a:custGeom>
          <a:solidFill>
            <a:srgbClr val="800000">
              <a:alpha val="3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extBox 7"/>
          <p:cNvSpPr txBox="1"/>
          <p:nvPr userDrawn="1"/>
        </p:nvSpPr>
        <p:spPr>
          <a:xfrm>
            <a:off x="457200" y="711037"/>
            <a:ext cx="6948616"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7E7672"/>
                </a:solidFill>
                <a:effectLst/>
                <a:uLnTx/>
                <a:uFillTx/>
                <a:latin typeface="Arial" charset="0"/>
                <a:ea typeface="+mn-ea"/>
                <a:cs typeface="+mn-cs"/>
              </a:rPr>
              <a:t>Knowledge Check</a:t>
            </a:r>
          </a:p>
        </p:txBody>
      </p:sp>
      <p:sp>
        <p:nvSpPr>
          <p:cNvPr id="9" name="Content Placeholder 2"/>
          <p:cNvSpPr>
            <a:spLocks noGrp="1"/>
          </p:cNvSpPr>
          <p:nvPr>
            <p:ph idx="1" hasCustomPrompt="1"/>
          </p:nvPr>
        </p:nvSpPr>
        <p:spPr>
          <a:xfrm>
            <a:off x="457200" y="2677296"/>
            <a:ext cx="8229600" cy="3380603"/>
          </a:xfrm>
        </p:spPr>
        <p:txBody>
          <a:bodyPr/>
          <a:lstStyle>
            <a:lvl1pPr marL="0" indent="0">
              <a:buNone/>
              <a:defRPr sz="2000" baseline="0"/>
            </a:lvl1pPr>
            <a:lvl2pPr marL="800100" indent="-342900">
              <a:buFont typeface="+mj-lt"/>
              <a:buAutoNum type="alphaLcParenR"/>
              <a:defRPr sz="2000" baseline="0"/>
            </a:lvl2pPr>
            <a:lvl4pPr>
              <a:defRPr baseline="0"/>
            </a:lvl4pPr>
            <a:lvl5pPr>
              <a:defRPr baseline="0"/>
            </a:lvl5pPr>
          </a:lstStyle>
          <a:p>
            <a:pPr lvl="0"/>
            <a:r>
              <a:rPr lang="en-US" dirty="0"/>
              <a:t>Knowledge check answers go here</a:t>
            </a:r>
          </a:p>
          <a:p>
            <a:pPr lvl="1"/>
            <a:r>
              <a:rPr lang="en-US" dirty="0"/>
              <a:t>Answer one</a:t>
            </a:r>
          </a:p>
          <a:p>
            <a:pPr lvl="1"/>
            <a:r>
              <a:rPr lang="en-US" dirty="0"/>
              <a:t>Answer two</a:t>
            </a:r>
          </a:p>
          <a:p>
            <a:pPr lvl="1"/>
            <a:r>
              <a:rPr lang="en-US" dirty="0"/>
              <a:t>Answer three</a:t>
            </a:r>
          </a:p>
          <a:p>
            <a:pPr lvl="1"/>
            <a:r>
              <a:rPr lang="en-US" dirty="0"/>
              <a:t>Answer four</a:t>
            </a:r>
          </a:p>
          <a:p>
            <a:pPr lvl="1"/>
            <a:endParaRPr lang="en-US" dirty="0"/>
          </a:p>
        </p:txBody>
      </p:sp>
      <p:sp>
        <p:nvSpPr>
          <p:cNvPr id="10" name="Text Placeholder 6"/>
          <p:cNvSpPr>
            <a:spLocks noGrp="1"/>
          </p:cNvSpPr>
          <p:nvPr>
            <p:ph type="body" sz="quarter" idx="11" hasCustomPrompt="1"/>
          </p:nvPr>
        </p:nvSpPr>
        <p:spPr>
          <a:xfrm>
            <a:off x="457200" y="1267695"/>
            <a:ext cx="8229600" cy="1222275"/>
          </a:xfrm>
        </p:spPr>
        <p:txBody>
          <a:bodyPr/>
          <a:lstStyle>
            <a:lvl1pPr marL="0" indent="0">
              <a:buFont typeface="Arial" panose="020B0604020202020204" pitchFamily="34" charset="0"/>
              <a:buNone/>
              <a:defRPr sz="2400"/>
            </a:lvl1pPr>
          </a:lstStyle>
          <a:p>
            <a:pPr lvl="0"/>
            <a:r>
              <a:rPr lang="en-US" dirty="0"/>
              <a:t>Knowledge check question goes here.   </a:t>
            </a:r>
          </a:p>
        </p:txBody>
      </p:sp>
    </p:spTree>
    <p:custDataLst>
      <p:tags r:id="rId1"/>
    </p:custDataLst>
    <p:extLst>
      <p:ext uri="{BB962C8B-B14F-4D97-AF65-F5344CB8AC3E}">
        <p14:creationId xmlns:p14="http://schemas.microsoft.com/office/powerpoint/2010/main" val="31092727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nowledge Check Feedback">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677296"/>
            <a:ext cx="8229600" cy="3380603"/>
          </a:xfrm>
        </p:spPr>
        <p:txBody>
          <a:bodyPr/>
          <a:lstStyle>
            <a:lvl1pPr>
              <a:defRPr sz="2000" baseline="0"/>
            </a:lvl1pPr>
            <a:lvl2pPr>
              <a:defRPr sz="1800"/>
            </a:lvl2pPr>
            <a:lvl3pPr>
              <a:defRPr sz="1600"/>
            </a:lvl3pPr>
            <a:lvl4pPr>
              <a:defRPr sz="1200" baseline="0"/>
            </a:lvl4pPr>
            <a:lvl5pPr>
              <a:defRPr sz="1200" baseline="0"/>
            </a:lvl5pPr>
          </a:lstStyle>
          <a:p>
            <a:pPr lvl="0"/>
            <a:r>
              <a:rPr lang="en-US" dirty="0"/>
              <a:t>Knowledge check feedback/answer goes here</a:t>
            </a:r>
          </a:p>
          <a:p>
            <a:pPr lvl="1"/>
            <a:r>
              <a:rPr lang="en-US" dirty="0"/>
              <a:t>Second level</a:t>
            </a:r>
          </a:p>
          <a:p>
            <a:pPr lvl="2"/>
            <a:r>
              <a:rPr lang="en-US" dirty="0"/>
              <a:t>Third level</a:t>
            </a:r>
          </a:p>
          <a:p>
            <a:pPr lvl="3"/>
            <a:r>
              <a:rPr lang="en-US" dirty="0"/>
              <a:t>Fourth level (try not to use this many levels)</a:t>
            </a:r>
          </a:p>
          <a:p>
            <a:pPr lvl="4"/>
            <a:r>
              <a:rPr lang="en-US" dirty="0"/>
              <a:t>Fifth level (try not to use this many levels)</a:t>
            </a:r>
          </a:p>
        </p:txBody>
      </p:sp>
      <p:sp>
        <p:nvSpPr>
          <p:cNvPr id="4" name="Rectangle 6"/>
          <p:cNvSpPr>
            <a:spLocks noGrp="1" noChangeArrowheads="1"/>
          </p:cNvSpPr>
          <p:nvPr>
            <p:ph type="sldNum" sz="quarter" idx="10"/>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F8E0AB4-DF3A-402C-A6AA-9A251F203453}" type="slidenum">
              <a:rPr kumimoji="0" lang="en-US" sz="1400" b="0" i="0" u="none" strike="noStrike" kern="1200" cap="none" spc="0" normalizeH="0" baseline="0" noProof="0" smtClean="0">
                <a:ln>
                  <a:noFill/>
                </a:ln>
                <a:solidFill>
                  <a:srgbClr val="5F5F5F"/>
                </a:solidFill>
                <a:effectLst/>
                <a:uLnTx/>
                <a:uFillTx/>
                <a:latin typeface="Arial" charset="0"/>
                <a:ea typeface="+mn-ea"/>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5F5F5F"/>
              </a:solidFill>
              <a:effectLst/>
              <a:uLnTx/>
              <a:uFillTx/>
              <a:latin typeface="Arial" charset="0"/>
              <a:ea typeface="+mn-ea"/>
            </a:endParaRPr>
          </a:p>
        </p:txBody>
      </p:sp>
      <p:sp>
        <p:nvSpPr>
          <p:cNvPr id="7" name="Text Placeholder 6"/>
          <p:cNvSpPr>
            <a:spLocks noGrp="1"/>
          </p:cNvSpPr>
          <p:nvPr>
            <p:ph type="body" sz="quarter" idx="11" hasCustomPrompt="1"/>
          </p:nvPr>
        </p:nvSpPr>
        <p:spPr>
          <a:xfrm>
            <a:off x="457200" y="1267695"/>
            <a:ext cx="8229600" cy="1222275"/>
          </a:xfrm>
        </p:spPr>
        <p:txBody>
          <a:bodyPr/>
          <a:lstStyle>
            <a:lvl1pPr marL="0" indent="0">
              <a:buFont typeface="Arial" panose="020B0604020202020204" pitchFamily="34" charset="0"/>
              <a:buNone/>
              <a:defRPr sz="2400"/>
            </a:lvl1pPr>
          </a:lstStyle>
          <a:p>
            <a:pPr lvl="0"/>
            <a:r>
              <a:rPr lang="en-US" dirty="0"/>
              <a:t>Knowledge check question goes here.   </a:t>
            </a:r>
          </a:p>
        </p:txBody>
      </p:sp>
      <p:sp>
        <p:nvSpPr>
          <p:cNvPr id="6" name="Freeform 17"/>
          <p:cNvSpPr>
            <a:spLocks noEditPoints="1"/>
          </p:cNvSpPr>
          <p:nvPr userDrawn="1"/>
        </p:nvSpPr>
        <p:spPr bwMode="auto">
          <a:xfrm>
            <a:off x="7602388" y="574251"/>
            <a:ext cx="941388" cy="879475"/>
          </a:xfrm>
          <a:custGeom>
            <a:avLst/>
            <a:gdLst>
              <a:gd name="T0" fmla="*/ 351 w 351"/>
              <a:gd name="T1" fmla="*/ 0 h 327"/>
              <a:gd name="T2" fmla="*/ 304 w 351"/>
              <a:gd name="T3" fmla="*/ 28 h 327"/>
              <a:gd name="T4" fmla="*/ 271 w 351"/>
              <a:gd name="T5" fmla="*/ 55 h 327"/>
              <a:gd name="T6" fmla="*/ 266 w 351"/>
              <a:gd name="T7" fmla="*/ 53 h 327"/>
              <a:gd name="T8" fmla="*/ 8 w 351"/>
              <a:gd name="T9" fmla="*/ 53 h 327"/>
              <a:gd name="T10" fmla="*/ 0 w 351"/>
              <a:gd name="T11" fmla="*/ 61 h 327"/>
              <a:gd name="T12" fmla="*/ 0 w 351"/>
              <a:gd name="T13" fmla="*/ 319 h 327"/>
              <a:gd name="T14" fmla="*/ 8 w 351"/>
              <a:gd name="T15" fmla="*/ 327 h 327"/>
              <a:gd name="T16" fmla="*/ 266 w 351"/>
              <a:gd name="T17" fmla="*/ 327 h 327"/>
              <a:gd name="T18" fmla="*/ 274 w 351"/>
              <a:gd name="T19" fmla="*/ 319 h 327"/>
              <a:gd name="T20" fmla="*/ 274 w 351"/>
              <a:gd name="T21" fmla="*/ 76 h 327"/>
              <a:gd name="T22" fmla="*/ 351 w 351"/>
              <a:gd name="T23" fmla="*/ 0 h 327"/>
              <a:gd name="T24" fmla="*/ 252 w 351"/>
              <a:gd name="T25" fmla="*/ 297 h 327"/>
              <a:gd name="T26" fmla="*/ 244 w 351"/>
              <a:gd name="T27" fmla="*/ 305 h 327"/>
              <a:gd name="T28" fmla="*/ 30 w 351"/>
              <a:gd name="T29" fmla="*/ 305 h 327"/>
              <a:gd name="T30" fmla="*/ 21 w 351"/>
              <a:gd name="T31" fmla="*/ 297 h 327"/>
              <a:gd name="T32" fmla="*/ 21 w 351"/>
              <a:gd name="T33" fmla="*/ 83 h 327"/>
              <a:gd name="T34" fmla="*/ 30 w 351"/>
              <a:gd name="T35" fmla="*/ 75 h 327"/>
              <a:gd name="T36" fmla="*/ 244 w 351"/>
              <a:gd name="T37" fmla="*/ 75 h 327"/>
              <a:gd name="T38" fmla="*/ 249 w 351"/>
              <a:gd name="T39" fmla="*/ 77 h 327"/>
              <a:gd name="T40" fmla="*/ 160 w 351"/>
              <a:gd name="T41" fmla="*/ 218 h 327"/>
              <a:gd name="T42" fmla="*/ 91 w 351"/>
              <a:gd name="T43" fmla="*/ 149 h 327"/>
              <a:gd name="T44" fmla="*/ 40 w 351"/>
              <a:gd name="T45" fmla="*/ 176 h 327"/>
              <a:gd name="T46" fmla="*/ 137 w 351"/>
              <a:gd name="T47" fmla="*/ 288 h 327"/>
              <a:gd name="T48" fmla="*/ 188 w 351"/>
              <a:gd name="T49" fmla="*/ 260 h 327"/>
              <a:gd name="T50" fmla="*/ 252 w 351"/>
              <a:gd name="T51" fmla="*/ 107 h 327"/>
              <a:gd name="T52" fmla="*/ 252 w 351"/>
              <a:gd name="T53" fmla="*/ 29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1" h="327">
                <a:moveTo>
                  <a:pt x="351" y="0"/>
                </a:moveTo>
                <a:cubicBezTo>
                  <a:pt x="337" y="9"/>
                  <a:pt x="318" y="14"/>
                  <a:pt x="304" y="28"/>
                </a:cubicBezTo>
                <a:cubicBezTo>
                  <a:pt x="293" y="36"/>
                  <a:pt x="282" y="45"/>
                  <a:pt x="271" y="55"/>
                </a:cubicBezTo>
                <a:cubicBezTo>
                  <a:pt x="270" y="54"/>
                  <a:pt x="268" y="53"/>
                  <a:pt x="266" y="53"/>
                </a:cubicBezTo>
                <a:cubicBezTo>
                  <a:pt x="8" y="53"/>
                  <a:pt x="8" y="53"/>
                  <a:pt x="8" y="53"/>
                </a:cubicBezTo>
                <a:cubicBezTo>
                  <a:pt x="3" y="53"/>
                  <a:pt x="0" y="57"/>
                  <a:pt x="0" y="61"/>
                </a:cubicBezTo>
                <a:cubicBezTo>
                  <a:pt x="0" y="319"/>
                  <a:pt x="0" y="319"/>
                  <a:pt x="0" y="319"/>
                </a:cubicBezTo>
                <a:cubicBezTo>
                  <a:pt x="0" y="324"/>
                  <a:pt x="3" y="327"/>
                  <a:pt x="8" y="327"/>
                </a:cubicBezTo>
                <a:cubicBezTo>
                  <a:pt x="266" y="327"/>
                  <a:pt x="266" y="327"/>
                  <a:pt x="266" y="327"/>
                </a:cubicBezTo>
                <a:cubicBezTo>
                  <a:pt x="270" y="327"/>
                  <a:pt x="274" y="324"/>
                  <a:pt x="274" y="319"/>
                </a:cubicBezTo>
                <a:cubicBezTo>
                  <a:pt x="274" y="76"/>
                  <a:pt x="274" y="76"/>
                  <a:pt x="274" y="76"/>
                </a:cubicBezTo>
                <a:cubicBezTo>
                  <a:pt x="296" y="47"/>
                  <a:pt x="322" y="21"/>
                  <a:pt x="351" y="0"/>
                </a:cubicBezTo>
                <a:close/>
                <a:moveTo>
                  <a:pt x="252" y="297"/>
                </a:moveTo>
                <a:cubicBezTo>
                  <a:pt x="252" y="302"/>
                  <a:pt x="248" y="305"/>
                  <a:pt x="244" y="305"/>
                </a:cubicBezTo>
                <a:cubicBezTo>
                  <a:pt x="30" y="305"/>
                  <a:pt x="30" y="305"/>
                  <a:pt x="30" y="305"/>
                </a:cubicBezTo>
                <a:cubicBezTo>
                  <a:pt x="25" y="305"/>
                  <a:pt x="21" y="302"/>
                  <a:pt x="21" y="297"/>
                </a:cubicBezTo>
                <a:cubicBezTo>
                  <a:pt x="21" y="83"/>
                  <a:pt x="21" y="83"/>
                  <a:pt x="21" y="83"/>
                </a:cubicBezTo>
                <a:cubicBezTo>
                  <a:pt x="21" y="79"/>
                  <a:pt x="25" y="75"/>
                  <a:pt x="30" y="75"/>
                </a:cubicBezTo>
                <a:cubicBezTo>
                  <a:pt x="244" y="75"/>
                  <a:pt x="244" y="75"/>
                  <a:pt x="244" y="75"/>
                </a:cubicBezTo>
                <a:cubicBezTo>
                  <a:pt x="246" y="75"/>
                  <a:pt x="248" y="76"/>
                  <a:pt x="249" y="77"/>
                </a:cubicBezTo>
                <a:cubicBezTo>
                  <a:pt x="211" y="118"/>
                  <a:pt x="181" y="167"/>
                  <a:pt x="160" y="218"/>
                </a:cubicBezTo>
                <a:cubicBezTo>
                  <a:pt x="140" y="190"/>
                  <a:pt x="119" y="164"/>
                  <a:pt x="91" y="149"/>
                </a:cubicBezTo>
                <a:cubicBezTo>
                  <a:pt x="86" y="139"/>
                  <a:pt x="49" y="181"/>
                  <a:pt x="40" y="176"/>
                </a:cubicBezTo>
                <a:cubicBezTo>
                  <a:pt x="81" y="200"/>
                  <a:pt x="114" y="246"/>
                  <a:pt x="137" y="288"/>
                </a:cubicBezTo>
                <a:cubicBezTo>
                  <a:pt x="137" y="288"/>
                  <a:pt x="183" y="265"/>
                  <a:pt x="188" y="260"/>
                </a:cubicBezTo>
                <a:cubicBezTo>
                  <a:pt x="200" y="208"/>
                  <a:pt x="222" y="155"/>
                  <a:pt x="252" y="107"/>
                </a:cubicBezTo>
                <a:lnTo>
                  <a:pt x="252" y="297"/>
                </a:lnTo>
                <a:close/>
              </a:path>
            </a:pathLst>
          </a:custGeom>
          <a:solidFill>
            <a:srgbClr val="800000">
              <a:alpha val="3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userDrawn="1"/>
        </p:nvSpPr>
        <p:spPr>
          <a:xfrm>
            <a:off x="457200" y="711037"/>
            <a:ext cx="6948616"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7E7672"/>
                </a:solidFill>
                <a:effectLst/>
                <a:uLnTx/>
                <a:uFillTx/>
                <a:latin typeface="Arial" charset="0"/>
                <a:ea typeface="+mn-ea"/>
                <a:cs typeface="+mn-cs"/>
              </a:rPr>
              <a:t>Knowledge Check</a:t>
            </a:r>
          </a:p>
        </p:txBody>
      </p:sp>
    </p:spTree>
    <p:custDataLst>
      <p:tags r:id="rId1"/>
    </p:custDataLst>
    <p:extLst>
      <p:ext uri="{BB962C8B-B14F-4D97-AF65-F5344CB8AC3E}">
        <p14:creationId xmlns:p14="http://schemas.microsoft.com/office/powerpoint/2010/main" val="31615275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no watermar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sz="2800"/>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4064EF4-64FF-4253-BA9E-01EF1463E8B3}" type="slidenum">
              <a:rPr kumimoji="0" lang="en-US" sz="1400" b="0" i="0" u="none" strike="noStrike" kern="1200" cap="none" spc="0" normalizeH="0" baseline="0" noProof="0" smtClean="0">
                <a:ln>
                  <a:noFill/>
                </a:ln>
                <a:solidFill>
                  <a:srgbClr val="5F5F5F"/>
                </a:solidFill>
                <a:effectLst/>
                <a:uLnTx/>
                <a:uFillTx/>
                <a:latin typeface="Arial" charset="0"/>
                <a:ea typeface="+mn-ea"/>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5F5F5F"/>
              </a:solidFill>
              <a:effectLst/>
              <a:uLnTx/>
              <a:uFillTx/>
              <a:latin typeface="Arial" charset="0"/>
              <a:ea typeface="+mn-ea"/>
            </a:endParaRPr>
          </a:p>
        </p:txBody>
      </p:sp>
    </p:spTree>
    <p:custDataLst>
      <p:tags r:id="rId1"/>
    </p:custDataLst>
    <p:extLst>
      <p:ext uri="{BB962C8B-B14F-4D97-AF65-F5344CB8AC3E}">
        <p14:creationId xmlns:p14="http://schemas.microsoft.com/office/powerpoint/2010/main" val="897768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rse Objectiv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962132"/>
            <a:ext cx="8229600" cy="4095767"/>
          </a:xfrm>
        </p:spPr>
        <p:txBody>
          <a:bodyPr/>
          <a:lstStyle>
            <a:lvl1pPr marL="285750" indent="-285750">
              <a:buFont typeface="Arial" panose="020B0604020202020204" pitchFamily="34" charset="0"/>
              <a:buChar char="•"/>
              <a:defRPr sz="2000" baseline="0"/>
            </a:lvl1pPr>
            <a:lvl2pPr>
              <a:defRPr sz="1800"/>
            </a:lvl2pPr>
            <a:lvl3pPr>
              <a:defRPr sz="1600"/>
            </a:lvl3pPr>
            <a:lvl4pPr>
              <a:defRPr sz="1400"/>
            </a:lvl4pPr>
            <a:lvl5pPr>
              <a:defRPr sz="1400"/>
            </a:lvl5pPr>
          </a:lstStyle>
          <a:p>
            <a:pPr lvl="0"/>
            <a:r>
              <a:rPr lang="en-US" dirty="0"/>
              <a:t>[list course objective here; make sure all lesson topics are covered]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5488343-B159-074D-B355-B61FD1A20D53}" type="slidenum">
              <a:rPr kumimoji="0" lang="en-US" sz="1400" b="0" i="0" u="none" strike="noStrike" kern="1200" cap="none" spc="0" normalizeH="0" baseline="0" noProof="0">
                <a:ln>
                  <a:noFill/>
                </a:ln>
                <a:solidFill>
                  <a:srgbClr val="5F5F5F"/>
                </a:solidFill>
                <a:effectLst/>
                <a:uLnTx/>
                <a:uFillTx/>
                <a:latin typeface="Arial" charset="0"/>
                <a:ea typeface="+mn-ea"/>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5F5F5F"/>
              </a:solidFill>
              <a:effectLst/>
              <a:uLnTx/>
              <a:uFillTx/>
              <a:latin typeface="Arial" charset="0"/>
              <a:ea typeface="+mn-ea"/>
            </a:endParaRPr>
          </a:p>
        </p:txBody>
      </p:sp>
      <p:grpSp>
        <p:nvGrpSpPr>
          <p:cNvPr id="5" name="Group 4"/>
          <p:cNvGrpSpPr/>
          <p:nvPr userDrawn="1"/>
        </p:nvGrpSpPr>
        <p:grpSpPr>
          <a:xfrm rot="16200000">
            <a:off x="5373246" y="3097653"/>
            <a:ext cx="5448301" cy="1488193"/>
            <a:chOff x="2514600" y="2867025"/>
            <a:chExt cx="4114800" cy="1123950"/>
          </a:xfrm>
          <a:solidFill>
            <a:srgbClr val="C6C4C4">
              <a:alpha val="16000"/>
            </a:srgbClr>
          </a:solidFill>
        </p:grpSpPr>
        <p:sp>
          <p:nvSpPr>
            <p:cNvPr id="6" name="Shape 773"/>
            <p:cNvSpPr/>
            <p:nvPr userDrawn="1"/>
          </p:nvSpPr>
          <p:spPr>
            <a:xfrm>
              <a:off x="4999355" y="3130550"/>
              <a:ext cx="227330" cy="601345"/>
            </a:xfrm>
            <a:custGeom>
              <a:avLst/>
              <a:gdLst/>
              <a:ahLst/>
              <a:cxnLst/>
              <a:rect l="0" t="0" r="0" b="0"/>
              <a:pathLst>
                <a:path w="227622" h="601949">
                  <a:moveTo>
                    <a:pt x="227622" y="0"/>
                  </a:moveTo>
                  <a:lnTo>
                    <a:pt x="227622" y="99888"/>
                  </a:lnTo>
                  <a:lnTo>
                    <a:pt x="224955" y="97948"/>
                  </a:lnTo>
                  <a:cubicBezTo>
                    <a:pt x="208062" y="84462"/>
                    <a:pt x="192057" y="69642"/>
                    <a:pt x="177826" y="56599"/>
                  </a:cubicBezTo>
                  <a:lnTo>
                    <a:pt x="177826" y="430042"/>
                  </a:lnTo>
                  <a:cubicBezTo>
                    <a:pt x="177826" y="463240"/>
                    <a:pt x="184938" y="486951"/>
                    <a:pt x="207467" y="486951"/>
                  </a:cubicBezTo>
                  <a:cubicBezTo>
                    <a:pt x="212801" y="486951"/>
                    <a:pt x="217545" y="486062"/>
                    <a:pt x="221695" y="484581"/>
                  </a:cubicBezTo>
                  <a:lnTo>
                    <a:pt x="227622" y="481289"/>
                  </a:lnTo>
                  <a:lnTo>
                    <a:pt x="227622" y="505718"/>
                  </a:lnTo>
                  <a:lnTo>
                    <a:pt x="192796" y="531706"/>
                  </a:lnTo>
                  <a:cubicBezTo>
                    <a:pt x="164491" y="554232"/>
                    <a:pt x="136925" y="577648"/>
                    <a:pt x="110249" y="601949"/>
                  </a:cubicBezTo>
                  <a:cubicBezTo>
                    <a:pt x="11849" y="543860"/>
                    <a:pt x="0" y="509481"/>
                    <a:pt x="0" y="438348"/>
                  </a:cubicBezTo>
                  <a:lnTo>
                    <a:pt x="0" y="175153"/>
                  </a:lnTo>
                  <a:cubicBezTo>
                    <a:pt x="0" y="118244"/>
                    <a:pt x="23711" y="93353"/>
                    <a:pt x="90094" y="67267"/>
                  </a:cubicBezTo>
                  <a:cubicBezTo>
                    <a:pt x="138703" y="48299"/>
                    <a:pt x="179308" y="28443"/>
                    <a:pt x="213392" y="8882"/>
                  </a:cubicBezTo>
                  <a:lnTo>
                    <a:pt x="227622" y="0"/>
                  </a:ln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7" name="Shape 774"/>
            <p:cNvSpPr/>
            <p:nvPr userDrawn="1"/>
          </p:nvSpPr>
          <p:spPr>
            <a:xfrm>
              <a:off x="4535170" y="3082925"/>
              <a:ext cx="432435" cy="649605"/>
            </a:xfrm>
            <a:custGeom>
              <a:avLst/>
              <a:gdLst/>
              <a:ahLst/>
              <a:cxnLst/>
              <a:rect l="0" t="0" r="0" b="0"/>
              <a:pathLst>
                <a:path w="432727" h="649681">
                  <a:moveTo>
                    <a:pt x="326022" y="0"/>
                  </a:moveTo>
                  <a:lnTo>
                    <a:pt x="413754" y="181394"/>
                  </a:lnTo>
                  <a:lnTo>
                    <a:pt x="266751" y="259639"/>
                  </a:lnTo>
                  <a:lnTo>
                    <a:pt x="179020" y="66396"/>
                  </a:lnTo>
                  <a:lnTo>
                    <a:pt x="170714" y="68771"/>
                  </a:lnTo>
                  <a:lnTo>
                    <a:pt x="170714" y="337884"/>
                  </a:lnTo>
                  <a:cubicBezTo>
                    <a:pt x="170714" y="452882"/>
                    <a:pt x="252515" y="500304"/>
                    <a:pt x="320091" y="500304"/>
                  </a:cubicBezTo>
                  <a:cubicBezTo>
                    <a:pt x="361595" y="500304"/>
                    <a:pt x="393599" y="482524"/>
                    <a:pt x="424422" y="462369"/>
                  </a:cubicBezTo>
                  <a:lnTo>
                    <a:pt x="432727" y="477774"/>
                  </a:lnTo>
                  <a:cubicBezTo>
                    <a:pt x="348552" y="532308"/>
                    <a:pt x="260821" y="583286"/>
                    <a:pt x="192063" y="649681"/>
                  </a:cubicBezTo>
                  <a:cubicBezTo>
                    <a:pt x="182576" y="641376"/>
                    <a:pt x="170714" y="633082"/>
                    <a:pt x="160046" y="627152"/>
                  </a:cubicBezTo>
                  <a:cubicBezTo>
                    <a:pt x="137529" y="612927"/>
                    <a:pt x="114999" y="601078"/>
                    <a:pt x="92469" y="585660"/>
                  </a:cubicBezTo>
                  <a:cubicBezTo>
                    <a:pt x="0" y="524015"/>
                    <a:pt x="0" y="489636"/>
                    <a:pt x="0" y="324841"/>
                  </a:cubicBezTo>
                  <a:cubicBezTo>
                    <a:pt x="0" y="144640"/>
                    <a:pt x="13043" y="107886"/>
                    <a:pt x="79439" y="85370"/>
                  </a:cubicBezTo>
                  <a:lnTo>
                    <a:pt x="326022" y="0"/>
                  </a:ln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8" name="Shape 775"/>
            <p:cNvSpPr/>
            <p:nvPr userDrawn="1"/>
          </p:nvSpPr>
          <p:spPr>
            <a:xfrm>
              <a:off x="4161155" y="3082925"/>
              <a:ext cx="340995" cy="649605"/>
            </a:xfrm>
            <a:custGeom>
              <a:avLst/>
              <a:gdLst/>
              <a:ahLst/>
              <a:cxnLst/>
              <a:rect l="0" t="0" r="0" b="0"/>
              <a:pathLst>
                <a:path w="341440" h="649681">
                  <a:moveTo>
                    <a:pt x="165977" y="0"/>
                  </a:moveTo>
                  <a:cubicBezTo>
                    <a:pt x="208649" y="46241"/>
                    <a:pt x="256070" y="92482"/>
                    <a:pt x="316535" y="116193"/>
                  </a:cubicBezTo>
                  <a:lnTo>
                    <a:pt x="316535" y="130416"/>
                  </a:lnTo>
                  <a:cubicBezTo>
                    <a:pt x="270307" y="130416"/>
                    <a:pt x="252514" y="145821"/>
                    <a:pt x="252514" y="192062"/>
                  </a:cubicBezTo>
                  <a:lnTo>
                    <a:pt x="252514" y="469481"/>
                  </a:lnTo>
                  <a:cubicBezTo>
                    <a:pt x="252514" y="499123"/>
                    <a:pt x="270307" y="515709"/>
                    <a:pt x="290462" y="515709"/>
                  </a:cubicBezTo>
                  <a:cubicBezTo>
                    <a:pt x="307048" y="515709"/>
                    <a:pt x="317729" y="506235"/>
                    <a:pt x="335509" y="494373"/>
                  </a:cubicBezTo>
                  <a:lnTo>
                    <a:pt x="341440" y="506235"/>
                  </a:lnTo>
                  <a:lnTo>
                    <a:pt x="170714" y="649681"/>
                  </a:lnTo>
                  <a:cubicBezTo>
                    <a:pt x="75870" y="589217"/>
                    <a:pt x="74689" y="521640"/>
                    <a:pt x="74689" y="481330"/>
                  </a:cubicBezTo>
                  <a:lnTo>
                    <a:pt x="74689" y="192062"/>
                  </a:lnTo>
                  <a:cubicBezTo>
                    <a:pt x="74689" y="155308"/>
                    <a:pt x="74689" y="128041"/>
                    <a:pt x="49797" y="128041"/>
                  </a:cubicBezTo>
                  <a:cubicBezTo>
                    <a:pt x="39129" y="128041"/>
                    <a:pt x="21336" y="137528"/>
                    <a:pt x="10668" y="147015"/>
                  </a:cubicBezTo>
                  <a:lnTo>
                    <a:pt x="0" y="135153"/>
                  </a:lnTo>
                  <a:lnTo>
                    <a:pt x="165977" y="0"/>
                  </a:ln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9" name="Shape 776"/>
            <p:cNvSpPr/>
            <p:nvPr userDrawn="1"/>
          </p:nvSpPr>
          <p:spPr>
            <a:xfrm>
              <a:off x="3168015" y="3082925"/>
              <a:ext cx="432435" cy="649605"/>
            </a:xfrm>
            <a:custGeom>
              <a:avLst/>
              <a:gdLst/>
              <a:ahLst/>
              <a:cxnLst/>
              <a:rect l="0" t="0" r="0" b="0"/>
              <a:pathLst>
                <a:path w="432727" h="649681">
                  <a:moveTo>
                    <a:pt x="326034" y="0"/>
                  </a:moveTo>
                  <a:lnTo>
                    <a:pt x="413754" y="181394"/>
                  </a:lnTo>
                  <a:lnTo>
                    <a:pt x="266751" y="259639"/>
                  </a:lnTo>
                  <a:lnTo>
                    <a:pt x="179019" y="66396"/>
                  </a:lnTo>
                  <a:lnTo>
                    <a:pt x="170726" y="68771"/>
                  </a:lnTo>
                  <a:lnTo>
                    <a:pt x="170726" y="337884"/>
                  </a:lnTo>
                  <a:cubicBezTo>
                    <a:pt x="170726" y="452882"/>
                    <a:pt x="252527" y="500304"/>
                    <a:pt x="320104" y="500304"/>
                  </a:cubicBezTo>
                  <a:cubicBezTo>
                    <a:pt x="361595" y="500304"/>
                    <a:pt x="393598" y="482524"/>
                    <a:pt x="424435" y="462369"/>
                  </a:cubicBezTo>
                  <a:lnTo>
                    <a:pt x="432727" y="477774"/>
                  </a:lnTo>
                  <a:cubicBezTo>
                    <a:pt x="348552" y="532308"/>
                    <a:pt x="260820" y="583286"/>
                    <a:pt x="192062" y="649681"/>
                  </a:cubicBezTo>
                  <a:cubicBezTo>
                    <a:pt x="182575" y="641376"/>
                    <a:pt x="170726" y="633082"/>
                    <a:pt x="160058" y="627152"/>
                  </a:cubicBezTo>
                  <a:cubicBezTo>
                    <a:pt x="137528" y="612927"/>
                    <a:pt x="114999" y="601078"/>
                    <a:pt x="92482" y="585660"/>
                  </a:cubicBezTo>
                  <a:cubicBezTo>
                    <a:pt x="0" y="524015"/>
                    <a:pt x="0" y="489636"/>
                    <a:pt x="0" y="324841"/>
                  </a:cubicBezTo>
                  <a:cubicBezTo>
                    <a:pt x="0" y="144640"/>
                    <a:pt x="13043" y="107886"/>
                    <a:pt x="79439" y="85370"/>
                  </a:cubicBezTo>
                  <a:lnTo>
                    <a:pt x="326034" y="0"/>
                  </a:ln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10" name="Shape 777"/>
            <p:cNvSpPr/>
            <p:nvPr userDrawn="1"/>
          </p:nvSpPr>
          <p:spPr>
            <a:xfrm>
              <a:off x="2514600" y="3082925"/>
              <a:ext cx="624205" cy="649605"/>
            </a:xfrm>
            <a:custGeom>
              <a:avLst/>
              <a:gdLst/>
              <a:ahLst/>
              <a:cxnLst/>
              <a:rect l="0" t="0" r="0" b="0"/>
              <a:pathLst>
                <a:path w="624777" h="649681">
                  <a:moveTo>
                    <a:pt x="170714" y="0"/>
                  </a:moveTo>
                  <a:cubicBezTo>
                    <a:pt x="265557" y="60465"/>
                    <a:pt x="266751" y="128041"/>
                    <a:pt x="266751" y="168351"/>
                  </a:cubicBezTo>
                  <a:lnTo>
                    <a:pt x="266751" y="474218"/>
                  </a:lnTo>
                  <a:cubicBezTo>
                    <a:pt x="266751" y="495554"/>
                    <a:pt x="272682" y="522821"/>
                    <a:pt x="295199" y="522821"/>
                  </a:cubicBezTo>
                  <a:cubicBezTo>
                    <a:pt x="307061" y="522821"/>
                    <a:pt x="314173" y="518084"/>
                    <a:pt x="323660" y="512153"/>
                  </a:cubicBezTo>
                  <a:lnTo>
                    <a:pt x="359220" y="487261"/>
                  </a:lnTo>
                  <a:lnTo>
                    <a:pt x="359220" y="165976"/>
                  </a:lnTo>
                  <a:cubicBezTo>
                    <a:pt x="359220" y="143459"/>
                    <a:pt x="349733" y="129235"/>
                    <a:pt x="326022" y="128041"/>
                  </a:cubicBezTo>
                  <a:lnTo>
                    <a:pt x="326022" y="113817"/>
                  </a:lnTo>
                  <a:cubicBezTo>
                    <a:pt x="386487" y="97218"/>
                    <a:pt x="426796" y="48616"/>
                    <a:pt x="446951" y="0"/>
                  </a:cubicBezTo>
                  <a:cubicBezTo>
                    <a:pt x="486067" y="54534"/>
                    <a:pt x="534683" y="98400"/>
                    <a:pt x="597510" y="113817"/>
                  </a:cubicBezTo>
                  <a:lnTo>
                    <a:pt x="597510" y="128041"/>
                  </a:lnTo>
                  <a:lnTo>
                    <a:pt x="578548" y="128041"/>
                  </a:lnTo>
                  <a:cubicBezTo>
                    <a:pt x="545351" y="128041"/>
                    <a:pt x="537045" y="148196"/>
                    <a:pt x="537045" y="193243"/>
                  </a:cubicBezTo>
                  <a:lnTo>
                    <a:pt x="537045" y="457619"/>
                  </a:lnTo>
                  <a:cubicBezTo>
                    <a:pt x="537045" y="499123"/>
                    <a:pt x="556019" y="514528"/>
                    <a:pt x="578548" y="514528"/>
                  </a:cubicBezTo>
                  <a:cubicBezTo>
                    <a:pt x="591579" y="514528"/>
                    <a:pt x="606997" y="501485"/>
                    <a:pt x="615290" y="491998"/>
                  </a:cubicBezTo>
                  <a:lnTo>
                    <a:pt x="624777" y="507416"/>
                  </a:lnTo>
                  <a:lnTo>
                    <a:pt x="468287" y="649681"/>
                  </a:lnTo>
                  <a:cubicBezTo>
                    <a:pt x="410197" y="617665"/>
                    <a:pt x="360400" y="584479"/>
                    <a:pt x="359220" y="507416"/>
                  </a:cubicBezTo>
                  <a:lnTo>
                    <a:pt x="164795" y="649681"/>
                  </a:lnTo>
                  <a:cubicBezTo>
                    <a:pt x="132779" y="603441"/>
                    <a:pt x="85357" y="557213"/>
                    <a:pt x="24905" y="533502"/>
                  </a:cubicBezTo>
                  <a:lnTo>
                    <a:pt x="24905" y="519265"/>
                  </a:lnTo>
                  <a:cubicBezTo>
                    <a:pt x="71133" y="519265"/>
                    <a:pt x="88913" y="503860"/>
                    <a:pt x="88913" y="457619"/>
                  </a:cubicBezTo>
                  <a:lnTo>
                    <a:pt x="88913" y="188506"/>
                  </a:lnTo>
                  <a:cubicBezTo>
                    <a:pt x="88913" y="150571"/>
                    <a:pt x="71133" y="133972"/>
                    <a:pt x="50978" y="133972"/>
                  </a:cubicBezTo>
                  <a:cubicBezTo>
                    <a:pt x="34379" y="133972"/>
                    <a:pt x="23711" y="143459"/>
                    <a:pt x="5931" y="155308"/>
                  </a:cubicBezTo>
                  <a:lnTo>
                    <a:pt x="0" y="143459"/>
                  </a:lnTo>
                  <a:lnTo>
                    <a:pt x="170714" y="0"/>
                  </a:ln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11" name="Shape 779"/>
            <p:cNvSpPr/>
            <p:nvPr userDrawn="1"/>
          </p:nvSpPr>
          <p:spPr>
            <a:xfrm>
              <a:off x="3599180" y="2867025"/>
              <a:ext cx="528320" cy="1123315"/>
            </a:xfrm>
            <a:custGeom>
              <a:avLst/>
              <a:gdLst/>
              <a:ahLst/>
              <a:cxnLst/>
              <a:rect l="0" t="0" r="0" b="0"/>
              <a:pathLst>
                <a:path w="528752" h="1123887">
                  <a:moveTo>
                    <a:pt x="378193" y="0"/>
                  </a:moveTo>
                  <a:lnTo>
                    <a:pt x="385305" y="0"/>
                  </a:lnTo>
                  <a:lnTo>
                    <a:pt x="385305" y="21336"/>
                  </a:lnTo>
                  <a:lnTo>
                    <a:pt x="359220" y="21336"/>
                  </a:lnTo>
                  <a:cubicBezTo>
                    <a:pt x="266751" y="21336"/>
                    <a:pt x="251334" y="86538"/>
                    <a:pt x="251334" y="171895"/>
                  </a:cubicBezTo>
                  <a:lnTo>
                    <a:pt x="251334" y="358026"/>
                  </a:lnTo>
                  <a:lnTo>
                    <a:pt x="445770" y="215760"/>
                  </a:lnTo>
                  <a:cubicBezTo>
                    <a:pt x="514528" y="298755"/>
                    <a:pt x="528752" y="331953"/>
                    <a:pt x="528752" y="412560"/>
                  </a:cubicBezTo>
                  <a:lnTo>
                    <a:pt x="528752" y="642557"/>
                  </a:lnTo>
                  <a:cubicBezTo>
                    <a:pt x="528752" y="808533"/>
                    <a:pt x="497929" y="924713"/>
                    <a:pt x="360414" y="1023112"/>
                  </a:cubicBezTo>
                  <a:cubicBezTo>
                    <a:pt x="305867" y="1062241"/>
                    <a:pt x="244221" y="1091883"/>
                    <a:pt x="184950" y="1123887"/>
                  </a:cubicBezTo>
                  <a:lnTo>
                    <a:pt x="176644" y="1107288"/>
                  </a:lnTo>
                  <a:cubicBezTo>
                    <a:pt x="296393" y="1053935"/>
                    <a:pt x="350927" y="981622"/>
                    <a:pt x="350927" y="768223"/>
                  </a:cubicBezTo>
                  <a:lnTo>
                    <a:pt x="350927" y="418491"/>
                  </a:lnTo>
                  <a:cubicBezTo>
                    <a:pt x="350927" y="380556"/>
                    <a:pt x="346177" y="342621"/>
                    <a:pt x="316547" y="342621"/>
                  </a:cubicBezTo>
                  <a:cubicBezTo>
                    <a:pt x="304686" y="342621"/>
                    <a:pt x="296393" y="347358"/>
                    <a:pt x="290462" y="352108"/>
                  </a:cubicBezTo>
                  <a:lnTo>
                    <a:pt x="251334" y="380556"/>
                  </a:lnTo>
                  <a:lnTo>
                    <a:pt x="251334" y="691160"/>
                  </a:lnTo>
                  <a:cubicBezTo>
                    <a:pt x="251334" y="723176"/>
                    <a:pt x="258458" y="742150"/>
                    <a:pt x="280975" y="742150"/>
                  </a:cubicBezTo>
                  <a:cubicBezTo>
                    <a:pt x="291643" y="742150"/>
                    <a:pt x="305867" y="736219"/>
                    <a:pt x="312992" y="729107"/>
                  </a:cubicBezTo>
                  <a:lnTo>
                    <a:pt x="317729" y="744512"/>
                  </a:lnTo>
                  <a:cubicBezTo>
                    <a:pt x="262013" y="777710"/>
                    <a:pt x="209842" y="819201"/>
                    <a:pt x="163614" y="865442"/>
                  </a:cubicBezTo>
                  <a:cubicBezTo>
                    <a:pt x="124485" y="814464"/>
                    <a:pt x="75883" y="774154"/>
                    <a:pt x="13043" y="755180"/>
                  </a:cubicBezTo>
                  <a:lnTo>
                    <a:pt x="13043" y="740956"/>
                  </a:lnTo>
                  <a:cubicBezTo>
                    <a:pt x="65215" y="742150"/>
                    <a:pt x="73508" y="719620"/>
                    <a:pt x="73508" y="672199"/>
                  </a:cubicBezTo>
                  <a:lnTo>
                    <a:pt x="73508" y="260820"/>
                  </a:lnTo>
                  <a:cubicBezTo>
                    <a:pt x="73508" y="183756"/>
                    <a:pt x="32017" y="88913"/>
                    <a:pt x="0" y="64021"/>
                  </a:cubicBezTo>
                  <a:lnTo>
                    <a:pt x="13043" y="50978"/>
                  </a:lnTo>
                  <a:cubicBezTo>
                    <a:pt x="34392" y="72314"/>
                    <a:pt x="60465" y="114998"/>
                    <a:pt x="72327" y="157671"/>
                  </a:cubicBezTo>
                  <a:lnTo>
                    <a:pt x="74688" y="157671"/>
                  </a:lnTo>
                  <a:cubicBezTo>
                    <a:pt x="91287" y="40310"/>
                    <a:pt x="222885" y="0"/>
                    <a:pt x="378193" y="0"/>
                  </a:cubicBez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12" name="Shape 781"/>
            <p:cNvSpPr/>
            <p:nvPr userDrawn="1"/>
          </p:nvSpPr>
          <p:spPr>
            <a:xfrm>
              <a:off x="5586730" y="3127375"/>
              <a:ext cx="227330" cy="605155"/>
            </a:xfrm>
            <a:custGeom>
              <a:avLst/>
              <a:gdLst/>
              <a:ahLst/>
              <a:cxnLst/>
              <a:rect l="0" t="0" r="0" b="0"/>
              <a:pathLst>
                <a:path w="227616" h="605264">
                  <a:moveTo>
                    <a:pt x="227616" y="0"/>
                  </a:moveTo>
                  <a:lnTo>
                    <a:pt x="227616" y="114202"/>
                  </a:lnTo>
                  <a:lnTo>
                    <a:pt x="225839" y="113262"/>
                  </a:lnTo>
                  <a:cubicBezTo>
                    <a:pt x="209242" y="102890"/>
                    <a:pt x="193237" y="91333"/>
                    <a:pt x="177826" y="78887"/>
                  </a:cubicBezTo>
                  <a:lnTo>
                    <a:pt x="177826" y="422688"/>
                  </a:lnTo>
                  <a:cubicBezTo>
                    <a:pt x="177826" y="458261"/>
                    <a:pt x="184938" y="490265"/>
                    <a:pt x="207467" y="490265"/>
                  </a:cubicBezTo>
                  <a:cubicBezTo>
                    <a:pt x="210432" y="490265"/>
                    <a:pt x="214284" y="489970"/>
                    <a:pt x="218580" y="488785"/>
                  </a:cubicBezTo>
                  <a:lnTo>
                    <a:pt x="227616" y="484318"/>
                  </a:lnTo>
                  <a:lnTo>
                    <a:pt x="227616" y="509037"/>
                  </a:lnTo>
                  <a:lnTo>
                    <a:pt x="192796" y="535020"/>
                  </a:lnTo>
                  <a:cubicBezTo>
                    <a:pt x="164491" y="557547"/>
                    <a:pt x="136925" y="580962"/>
                    <a:pt x="110249" y="605264"/>
                  </a:cubicBezTo>
                  <a:cubicBezTo>
                    <a:pt x="11849" y="547174"/>
                    <a:pt x="0" y="512795"/>
                    <a:pt x="0" y="441662"/>
                  </a:cubicBezTo>
                  <a:lnTo>
                    <a:pt x="0" y="154757"/>
                  </a:lnTo>
                  <a:cubicBezTo>
                    <a:pt x="0" y="89853"/>
                    <a:pt x="91361" y="77628"/>
                    <a:pt x="187556" y="25053"/>
                  </a:cubicBezTo>
                  <a:lnTo>
                    <a:pt x="227616" y="0"/>
                  </a:ln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13" name="Shape 782"/>
            <p:cNvSpPr/>
            <p:nvPr userDrawn="1"/>
          </p:nvSpPr>
          <p:spPr>
            <a:xfrm>
              <a:off x="5227320" y="3082925"/>
              <a:ext cx="314960" cy="649605"/>
            </a:xfrm>
            <a:custGeom>
              <a:avLst/>
              <a:gdLst/>
              <a:ahLst/>
              <a:cxnLst/>
              <a:rect l="0" t="0" r="0" b="0"/>
              <a:pathLst>
                <a:path w="315354" h="649681">
                  <a:moveTo>
                    <a:pt x="69939" y="0"/>
                  </a:moveTo>
                  <a:cubicBezTo>
                    <a:pt x="112624" y="50978"/>
                    <a:pt x="203912" y="111442"/>
                    <a:pt x="294019" y="130416"/>
                  </a:cubicBezTo>
                  <a:lnTo>
                    <a:pt x="294019" y="144640"/>
                  </a:lnTo>
                  <a:cubicBezTo>
                    <a:pt x="248958" y="144640"/>
                    <a:pt x="227623" y="161239"/>
                    <a:pt x="227623" y="203924"/>
                  </a:cubicBezTo>
                  <a:lnTo>
                    <a:pt x="227623" y="443395"/>
                  </a:lnTo>
                  <a:cubicBezTo>
                    <a:pt x="227623" y="476593"/>
                    <a:pt x="231178" y="522821"/>
                    <a:pt x="263182" y="522821"/>
                  </a:cubicBezTo>
                  <a:cubicBezTo>
                    <a:pt x="277420" y="522821"/>
                    <a:pt x="286893" y="514528"/>
                    <a:pt x="308242" y="503860"/>
                  </a:cubicBezTo>
                  <a:lnTo>
                    <a:pt x="315354" y="516903"/>
                  </a:lnTo>
                  <a:cubicBezTo>
                    <a:pt x="258445" y="557213"/>
                    <a:pt x="206287" y="601078"/>
                    <a:pt x="158865" y="649681"/>
                  </a:cubicBezTo>
                  <a:cubicBezTo>
                    <a:pt x="109068" y="614109"/>
                    <a:pt x="55715" y="570243"/>
                    <a:pt x="52160" y="514528"/>
                  </a:cubicBezTo>
                  <a:lnTo>
                    <a:pt x="0" y="553450"/>
                  </a:lnTo>
                  <a:lnTo>
                    <a:pt x="0" y="529021"/>
                  </a:lnTo>
                  <a:lnTo>
                    <a:pt x="4738" y="526390"/>
                  </a:lnTo>
                  <a:lnTo>
                    <a:pt x="49797" y="493192"/>
                  </a:lnTo>
                  <a:lnTo>
                    <a:pt x="49797" y="179019"/>
                  </a:lnTo>
                  <a:cubicBezTo>
                    <a:pt x="40904" y="175168"/>
                    <a:pt x="32012" y="170205"/>
                    <a:pt x="23231" y="164518"/>
                  </a:cubicBezTo>
                  <a:lnTo>
                    <a:pt x="0" y="147620"/>
                  </a:lnTo>
                  <a:lnTo>
                    <a:pt x="0" y="47732"/>
                  </a:lnTo>
                  <a:lnTo>
                    <a:pt x="32190" y="27641"/>
                  </a:lnTo>
                  <a:cubicBezTo>
                    <a:pt x="46156" y="18156"/>
                    <a:pt x="58677" y="8893"/>
                    <a:pt x="69939" y="0"/>
                  </a:cubicBez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14" name="Shape 783"/>
            <p:cNvSpPr/>
            <p:nvPr userDrawn="1"/>
          </p:nvSpPr>
          <p:spPr>
            <a:xfrm>
              <a:off x="6130925" y="3146425"/>
              <a:ext cx="271145" cy="586105"/>
            </a:xfrm>
            <a:custGeom>
              <a:avLst/>
              <a:gdLst/>
              <a:ahLst/>
              <a:cxnLst/>
              <a:rect l="0" t="0" r="0" b="0"/>
              <a:pathLst>
                <a:path w="271487" h="586217">
                  <a:moveTo>
                    <a:pt x="271487" y="0"/>
                  </a:moveTo>
                  <a:lnTo>
                    <a:pt x="271487" y="56416"/>
                  </a:lnTo>
                  <a:lnTo>
                    <a:pt x="249799" y="47290"/>
                  </a:lnTo>
                  <a:cubicBezTo>
                    <a:pt x="241402" y="44445"/>
                    <a:pt x="232065" y="41907"/>
                    <a:pt x="221690" y="39685"/>
                  </a:cubicBezTo>
                  <a:lnTo>
                    <a:pt x="221690" y="379930"/>
                  </a:lnTo>
                  <a:lnTo>
                    <a:pt x="271487" y="411744"/>
                  </a:lnTo>
                  <a:lnTo>
                    <a:pt x="271487" y="540810"/>
                  </a:lnTo>
                  <a:lnTo>
                    <a:pt x="266541" y="545259"/>
                  </a:lnTo>
                  <a:cubicBezTo>
                    <a:pt x="256743" y="556726"/>
                    <a:pt x="247779" y="570211"/>
                    <a:pt x="239483" y="586217"/>
                  </a:cubicBezTo>
                  <a:cubicBezTo>
                    <a:pt x="171907" y="524571"/>
                    <a:pt x="91287" y="471218"/>
                    <a:pt x="0" y="446326"/>
                  </a:cubicBezTo>
                  <a:lnTo>
                    <a:pt x="0" y="432090"/>
                  </a:lnTo>
                  <a:cubicBezTo>
                    <a:pt x="41490" y="428533"/>
                    <a:pt x="43866" y="397711"/>
                    <a:pt x="43866" y="383486"/>
                  </a:cubicBezTo>
                  <a:lnTo>
                    <a:pt x="43866" y="37310"/>
                  </a:lnTo>
                  <a:cubicBezTo>
                    <a:pt x="101364" y="39088"/>
                    <a:pt x="164493" y="34049"/>
                    <a:pt x="223027" y="18488"/>
                  </a:cubicBezTo>
                  <a:lnTo>
                    <a:pt x="271487" y="0"/>
                  </a:ln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15" name="Shape 784"/>
            <p:cNvSpPr/>
            <p:nvPr userDrawn="1"/>
          </p:nvSpPr>
          <p:spPr>
            <a:xfrm>
              <a:off x="5814060" y="3082925"/>
              <a:ext cx="294005" cy="908050"/>
            </a:xfrm>
            <a:custGeom>
              <a:avLst/>
              <a:gdLst/>
              <a:ahLst/>
              <a:cxnLst/>
              <a:rect l="0" t="0" r="0" b="0"/>
              <a:pathLst>
                <a:path w="294012" h="908126">
                  <a:moveTo>
                    <a:pt x="54541" y="0"/>
                  </a:moveTo>
                  <a:cubicBezTo>
                    <a:pt x="117367" y="66396"/>
                    <a:pt x="203918" y="111442"/>
                    <a:pt x="294012" y="130416"/>
                  </a:cubicBezTo>
                  <a:lnTo>
                    <a:pt x="294012" y="144640"/>
                  </a:lnTo>
                  <a:cubicBezTo>
                    <a:pt x="248965" y="144640"/>
                    <a:pt x="227629" y="161239"/>
                    <a:pt x="227629" y="203924"/>
                  </a:cubicBezTo>
                  <a:lnTo>
                    <a:pt x="227629" y="544170"/>
                  </a:lnTo>
                  <a:cubicBezTo>
                    <a:pt x="227629" y="561950"/>
                    <a:pt x="244228" y="577368"/>
                    <a:pt x="260827" y="598703"/>
                  </a:cubicBezTo>
                  <a:cubicBezTo>
                    <a:pt x="276231" y="620039"/>
                    <a:pt x="292830" y="647306"/>
                    <a:pt x="292830" y="691172"/>
                  </a:cubicBezTo>
                  <a:cubicBezTo>
                    <a:pt x="292830" y="833438"/>
                    <a:pt x="141078" y="908126"/>
                    <a:pt x="16605" y="908126"/>
                  </a:cubicBezTo>
                  <a:lnTo>
                    <a:pt x="0" y="907761"/>
                  </a:lnTo>
                  <a:lnTo>
                    <a:pt x="0" y="884430"/>
                  </a:lnTo>
                  <a:lnTo>
                    <a:pt x="36426" y="880398"/>
                  </a:lnTo>
                  <a:cubicBezTo>
                    <a:pt x="93440" y="867226"/>
                    <a:pt x="143453" y="832545"/>
                    <a:pt x="143453" y="765861"/>
                  </a:cubicBezTo>
                  <a:cubicBezTo>
                    <a:pt x="143453" y="676948"/>
                    <a:pt x="52166" y="659168"/>
                    <a:pt x="52166" y="514528"/>
                  </a:cubicBezTo>
                  <a:lnTo>
                    <a:pt x="0" y="553455"/>
                  </a:lnTo>
                  <a:lnTo>
                    <a:pt x="0" y="528735"/>
                  </a:lnTo>
                  <a:lnTo>
                    <a:pt x="4744" y="526390"/>
                  </a:lnTo>
                  <a:lnTo>
                    <a:pt x="49791" y="493192"/>
                  </a:lnTo>
                  <a:lnTo>
                    <a:pt x="49791" y="184950"/>
                  </a:lnTo>
                  <a:lnTo>
                    <a:pt x="0" y="158619"/>
                  </a:lnTo>
                  <a:lnTo>
                    <a:pt x="0" y="44418"/>
                  </a:lnTo>
                  <a:lnTo>
                    <a:pt x="8040" y="39390"/>
                  </a:lnTo>
                  <a:cubicBezTo>
                    <a:pt x="23940" y="27955"/>
                    <a:pt x="39574" y="14969"/>
                    <a:pt x="54541" y="0"/>
                  </a:cubicBez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16" name="Shape 785"/>
            <p:cNvSpPr/>
            <p:nvPr userDrawn="1"/>
          </p:nvSpPr>
          <p:spPr>
            <a:xfrm>
              <a:off x="6402070" y="3082925"/>
              <a:ext cx="227330" cy="603885"/>
            </a:xfrm>
            <a:custGeom>
              <a:avLst/>
              <a:gdLst/>
              <a:ahLst/>
              <a:cxnLst/>
              <a:rect l="0" t="0" r="0" b="0"/>
              <a:pathLst>
                <a:path w="227622" h="604274">
                  <a:moveTo>
                    <a:pt x="103136" y="0"/>
                  </a:moveTo>
                  <a:cubicBezTo>
                    <a:pt x="214579" y="78245"/>
                    <a:pt x="227622" y="125667"/>
                    <a:pt x="227622" y="289281"/>
                  </a:cubicBezTo>
                  <a:cubicBezTo>
                    <a:pt x="227622" y="497929"/>
                    <a:pt x="208661" y="522821"/>
                    <a:pt x="110261" y="546532"/>
                  </a:cubicBezTo>
                  <a:cubicBezTo>
                    <a:pt x="77654" y="554241"/>
                    <a:pt x="50385" y="564023"/>
                    <a:pt x="27118" y="579881"/>
                  </a:cubicBezTo>
                  <a:lnTo>
                    <a:pt x="0" y="604274"/>
                  </a:lnTo>
                  <a:lnTo>
                    <a:pt x="0" y="475209"/>
                  </a:lnTo>
                  <a:lnTo>
                    <a:pt x="3558" y="477482"/>
                  </a:lnTo>
                  <a:cubicBezTo>
                    <a:pt x="20155" y="490226"/>
                    <a:pt x="35567" y="503860"/>
                    <a:pt x="49797" y="516903"/>
                  </a:cubicBezTo>
                  <a:lnTo>
                    <a:pt x="49797" y="213398"/>
                  </a:lnTo>
                  <a:cubicBezTo>
                    <a:pt x="49797" y="172498"/>
                    <a:pt x="40460" y="140934"/>
                    <a:pt x="778" y="120208"/>
                  </a:cubicBezTo>
                  <a:lnTo>
                    <a:pt x="0" y="119881"/>
                  </a:lnTo>
                  <a:lnTo>
                    <a:pt x="0" y="63465"/>
                  </a:lnTo>
                  <a:lnTo>
                    <a:pt x="34618" y="50257"/>
                  </a:lnTo>
                  <a:cubicBezTo>
                    <a:pt x="60309" y="36753"/>
                    <a:pt x="83576" y="20155"/>
                    <a:pt x="103136" y="0"/>
                  </a:cubicBez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grpSp>
      <p:sp>
        <p:nvSpPr>
          <p:cNvPr id="17" name="TextBox 16"/>
          <p:cNvSpPr txBox="1"/>
          <p:nvPr userDrawn="1"/>
        </p:nvSpPr>
        <p:spPr>
          <a:xfrm>
            <a:off x="457200" y="1457277"/>
            <a:ext cx="822960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7E7672"/>
                </a:solidFill>
                <a:effectLst/>
                <a:uLnTx/>
                <a:uFillTx/>
                <a:latin typeface="Arial" charset="0"/>
                <a:ea typeface="+mn-ea"/>
                <a:cs typeface="+mn-cs"/>
              </a:rPr>
              <a:t>Upon completion of this course, you will be able to: </a:t>
            </a:r>
          </a:p>
        </p:txBody>
      </p:sp>
      <p:sp>
        <p:nvSpPr>
          <p:cNvPr id="18" name="TextBox 17"/>
          <p:cNvSpPr txBox="1"/>
          <p:nvPr userDrawn="1"/>
        </p:nvSpPr>
        <p:spPr>
          <a:xfrm>
            <a:off x="457200" y="766119"/>
            <a:ext cx="82296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7E7672"/>
                </a:solidFill>
                <a:effectLst/>
                <a:uLnTx/>
                <a:uFillTx/>
                <a:latin typeface="Arial" charset="0"/>
                <a:ea typeface="+mn-ea"/>
                <a:cs typeface="+mn-cs"/>
              </a:rPr>
              <a:t>Course Objectives</a:t>
            </a:r>
          </a:p>
        </p:txBody>
      </p:sp>
    </p:spTree>
    <p:custDataLst>
      <p:tags r:id="rId1"/>
    </p:custDataLst>
    <p:extLst>
      <p:ext uri="{BB962C8B-B14F-4D97-AF65-F5344CB8AC3E}">
        <p14:creationId xmlns:p14="http://schemas.microsoft.com/office/powerpoint/2010/main" val="41808346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mp; subtitle no watermark">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6" y="1096131"/>
            <a:ext cx="8391525" cy="427869"/>
          </a:xfrm>
          <a:prstGeom prst="rect">
            <a:avLst/>
          </a:prstGeom>
        </p:spPr>
        <p:txBody>
          <a:bodyPr lIns="0" tIns="0" rIns="0" bIns="0">
            <a:noAutofit/>
          </a:bodyPr>
          <a:lstStyle>
            <a:lvl1pPr marL="0" indent="0">
              <a:buNone/>
              <a:defRPr sz="2400" b="0">
                <a:solidFill>
                  <a:schemeClr val="tx2"/>
                </a:solidFill>
              </a:defRPr>
            </a:lvl1pPr>
          </a:lstStyle>
          <a:p>
            <a:pPr lvl="0"/>
            <a:r>
              <a:rPr lang="en-US" noProof="0" dirty="0"/>
              <a:t>Click to add subtitle</a:t>
            </a:r>
          </a:p>
        </p:txBody>
      </p:sp>
      <p:sp>
        <p:nvSpPr>
          <p:cNvPr id="11" name="Title Placeholder 1"/>
          <p:cNvSpPr>
            <a:spLocks noGrp="1"/>
          </p:cNvSpPr>
          <p:nvPr>
            <p:ph type="title" hasCustomPrompt="1"/>
          </p:nvPr>
        </p:nvSpPr>
        <p:spPr>
          <a:xfrm>
            <a:off x="376237" y="643362"/>
            <a:ext cx="8391525" cy="378627"/>
          </a:xfrm>
          <a:prstGeom prst="rect">
            <a:avLst/>
          </a:prstGeom>
        </p:spPr>
        <p:txBody>
          <a:bodyPr vert="horz" lIns="0" tIns="0" rIns="0" bIns="0" rtlCol="0" anchor="t" anchorCtr="0">
            <a:noAutofit/>
          </a:bodyPr>
          <a:lstStyle>
            <a:lvl1pPr>
              <a:defRPr sz="2800"/>
            </a:lvl1pPr>
          </a:lstStyle>
          <a:p>
            <a:r>
              <a:rPr lang="en-US" noProof="0" dirty="0"/>
              <a:t>Click to add title</a:t>
            </a:r>
          </a:p>
        </p:txBody>
      </p:sp>
    </p:spTree>
    <p:extLst>
      <p:ext uri="{BB962C8B-B14F-4D97-AF65-F5344CB8AC3E}">
        <p14:creationId xmlns:p14="http://schemas.microsoft.com/office/powerpoint/2010/main" val="40208174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urse Wrap Up">
    <p:bg>
      <p:bgPr>
        <a:blipFill dpi="0" rotWithShape="1">
          <a:blip r:embed="rId2">
            <a:lum/>
          </a:blip>
          <a:srcRect/>
          <a:stretch>
            <a:fillRect l="-45000"/>
          </a:stretch>
        </a:blipFill>
        <a:effectLst/>
      </p:bgPr>
    </p:bg>
    <p:spTree>
      <p:nvGrpSpPr>
        <p:cNvPr id="1" name=""/>
        <p:cNvGrpSpPr/>
        <p:nvPr/>
      </p:nvGrpSpPr>
      <p:grpSpPr>
        <a:xfrm>
          <a:off x="0" y="0"/>
          <a:ext cx="0" cy="0"/>
          <a:chOff x="0" y="0"/>
          <a:chExt cx="0" cy="0"/>
        </a:xfrm>
      </p:grpSpPr>
      <p:grpSp>
        <p:nvGrpSpPr>
          <p:cNvPr id="21" name="Group 20"/>
          <p:cNvGrpSpPr/>
          <p:nvPr userDrawn="1"/>
        </p:nvGrpSpPr>
        <p:grpSpPr>
          <a:xfrm rot="16200000">
            <a:off x="5371748" y="2834840"/>
            <a:ext cx="5448301" cy="1488193"/>
            <a:chOff x="2514600" y="2867025"/>
            <a:chExt cx="4114800" cy="1123950"/>
          </a:xfrm>
          <a:solidFill>
            <a:srgbClr val="C6C4C4">
              <a:alpha val="16000"/>
            </a:srgbClr>
          </a:solidFill>
        </p:grpSpPr>
        <p:sp>
          <p:nvSpPr>
            <p:cNvPr id="22" name="Shape 773"/>
            <p:cNvSpPr/>
            <p:nvPr userDrawn="1"/>
          </p:nvSpPr>
          <p:spPr>
            <a:xfrm>
              <a:off x="4999355" y="3130550"/>
              <a:ext cx="227330" cy="601345"/>
            </a:xfrm>
            <a:custGeom>
              <a:avLst/>
              <a:gdLst/>
              <a:ahLst/>
              <a:cxnLst/>
              <a:rect l="0" t="0" r="0" b="0"/>
              <a:pathLst>
                <a:path w="227622" h="601949">
                  <a:moveTo>
                    <a:pt x="227622" y="0"/>
                  </a:moveTo>
                  <a:lnTo>
                    <a:pt x="227622" y="99888"/>
                  </a:lnTo>
                  <a:lnTo>
                    <a:pt x="224955" y="97948"/>
                  </a:lnTo>
                  <a:cubicBezTo>
                    <a:pt x="208062" y="84462"/>
                    <a:pt x="192057" y="69642"/>
                    <a:pt x="177826" y="56599"/>
                  </a:cubicBezTo>
                  <a:lnTo>
                    <a:pt x="177826" y="430042"/>
                  </a:lnTo>
                  <a:cubicBezTo>
                    <a:pt x="177826" y="463240"/>
                    <a:pt x="184938" y="486951"/>
                    <a:pt x="207467" y="486951"/>
                  </a:cubicBezTo>
                  <a:cubicBezTo>
                    <a:pt x="212801" y="486951"/>
                    <a:pt x="217545" y="486062"/>
                    <a:pt x="221695" y="484581"/>
                  </a:cubicBezTo>
                  <a:lnTo>
                    <a:pt x="227622" y="481289"/>
                  </a:lnTo>
                  <a:lnTo>
                    <a:pt x="227622" y="505718"/>
                  </a:lnTo>
                  <a:lnTo>
                    <a:pt x="192796" y="531706"/>
                  </a:lnTo>
                  <a:cubicBezTo>
                    <a:pt x="164491" y="554232"/>
                    <a:pt x="136925" y="577648"/>
                    <a:pt x="110249" y="601949"/>
                  </a:cubicBezTo>
                  <a:cubicBezTo>
                    <a:pt x="11849" y="543860"/>
                    <a:pt x="0" y="509481"/>
                    <a:pt x="0" y="438348"/>
                  </a:cubicBezTo>
                  <a:lnTo>
                    <a:pt x="0" y="175153"/>
                  </a:lnTo>
                  <a:cubicBezTo>
                    <a:pt x="0" y="118244"/>
                    <a:pt x="23711" y="93353"/>
                    <a:pt x="90094" y="67267"/>
                  </a:cubicBezTo>
                  <a:cubicBezTo>
                    <a:pt x="138703" y="48299"/>
                    <a:pt x="179308" y="28443"/>
                    <a:pt x="213392" y="8882"/>
                  </a:cubicBezTo>
                  <a:lnTo>
                    <a:pt x="227622" y="0"/>
                  </a:ln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23" name="Shape 774"/>
            <p:cNvSpPr/>
            <p:nvPr userDrawn="1"/>
          </p:nvSpPr>
          <p:spPr>
            <a:xfrm>
              <a:off x="4535170" y="3082925"/>
              <a:ext cx="432435" cy="649605"/>
            </a:xfrm>
            <a:custGeom>
              <a:avLst/>
              <a:gdLst/>
              <a:ahLst/>
              <a:cxnLst/>
              <a:rect l="0" t="0" r="0" b="0"/>
              <a:pathLst>
                <a:path w="432727" h="649681">
                  <a:moveTo>
                    <a:pt x="326022" y="0"/>
                  </a:moveTo>
                  <a:lnTo>
                    <a:pt x="413754" y="181394"/>
                  </a:lnTo>
                  <a:lnTo>
                    <a:pt x="266751" y="259639"/>
                  </a:lnTo>
                  <a:lnTo>
                    <a:pt x="179020" y="66396"/>
                  </a:lnTo>
                  <a:lnTo>
                    <a:pt x="170714" y="68771"/>
                  </a:lnTo>
                  <a:lnTo>
                    <a:pt x="170714" y="337884"/>
                  </a:lnTo>
                  <a:cubicBezTo>
                    <a:pt x="170714" y="452882"/>
                    <a:pt x="252515" y="500304"/>
                    <a:pt x="320091" y="500304"/>
                  </a:cubicBezTo>
                  <a:cubicBezTo>
                    <a:pt x="361595" y="500304"/>
                    <a:pt x="393599" y="482524"/>
                    <a:pt x="424422" y="462369"/>
                  </a:cubicBezTo>
                  <a:lnTo>
                    <a:pt x="432727" y="477774"/>
                  </a:lnTo>
                  <a:cubicBezTo>
                    <a:pt x="348552" y="532308"/>
                    <a:pt x="260821" y="583286"/>
                    <a:pt x="192063" y="649681"/>
                  </a:cubicBezTo>
                  <a:cubicBezTo>
                    <a:pt x="182576" y="641376"/>
                    <a:pt x="170714" y="633082"/>
                    <a:pt x="160046" y="627152"/>
                  </a:cubicBezTo>
                  <a:cubicBezTo>
                    <a:pt x="137529" y="612927"/>
                    <a:pt x="114999" y="601078"/>
                    <a:pt x="92469" y="585660"/>
                  </a:cubicBezTo>
                  <a:cubicBezTo>
                    <a:pt x="0" y="524015"/>
                    <a:pt x="0" y="489636"/>
                    <a:pt x="0" y="324841"/>
                  </a:cubicBezTo>
                  <a:cubicBezTo>
                    <a:pt x="0" y="144640"/>
                    <a:pt x="13043" y="107886"/>
                    <a:pt x="79439" y="85370"/>
                  </a:cubicBezTo>
                  <a:lnTo>
                    <a:pt x="326022" y="0"/>
                  </a:ln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24" name="Shape 775"/>
            <p:cNvSpPr/>
            <p:nvPr userDrawn="1"/>
          </p:nvSpPr>
          <p:spPr>
            <a:xfrm>
              <a:off x="4161155" y="3082925"/>
              <a:ext cx="340995" cy="649605"/>
            </a:xfrm>
            <a:custGeom>
              <a:avLst/>
              <a:gdLst/>
              <a:ahLst/>
              <a:cxnLst/>
              <a:rect l="0" t="0" r="0" b="0"/>
              <a:pathLst>
                <a:path w="341440" h="649681">
                  <a:moveTo>
                    <a:pt x="165977" y="0"/>
                  </a:moveTo>
                  <a:cubicBezTo>
                    <a:pt x="208649" y="46241"/>
                    <a:pt x="256070" y="92482"/>
                    <a:pt x="316535" y="116193"/>
                  </a:cubicBezTo>
                  <a:lnTo>
                    <a:pt x="316535" y="130416"/>
                  </a:lnTo>
                  <a:cubicBezTo>
                    <a:pt x="270307" y="130416"/>
                    <a:pt x="252514" y="145821"/>
                    <a:pt x="252514" y="192062"/>
                  </a:cubicBezTo>
                  <a:lnTo>
                    <a:pt x="252514" y="469481"/>
                  </a:lnTo>
                  <a:cubicBezTo>
                    <a:pt x="252514" y="499123"/>
                    <a:pt x="270307" y="515709"/>
                    <a:pt x="290462" y="515709"/>
                  </a:cubicBezTo>
                  <a:cubicBezTo>
                    <a:pt x="307048" y="515709"/>
                    <a:pt x="317729" y="506235"/>
                    <a:pt x="335509" y="494373"/>
                  </a:cubicBezTo>
                  <a:lnTo>
                    <a:pt x="341440" y="506235"/>
                  </a:lnTo>
                  <a:lnTo>
                    <a:pt x="170714" y="649681"/>
                  </a:lnTo>
                  <a:cubicBezTo>
                    <a:pt x="75870" y="589217"/>
                    <a:pt x="74689" y="521640"/>
                    <a:pt x="74689" y="481330"/>
                  </a:cubicBezTo>
                  <a:lnTo>
                    <a:pt x="74689" y="192062"/>
                  </a:lnTo>
                  <a:cubicBezTo>
                    <a:pt x="74689" y="155308"/>
                    <a:pt x="74689" y="128041"/>
                    <a:pt x="49797" y="128041"/>
                  </a:cubicBezTo>
                  <a:cubicBezTo>
                    <a:pt x="39129" y="128041"/>
                    <a:pt x="21336" y="137528"/>
                    <a:pt x="10668" y="147015"/>
                  </a:cubicBezTo>
                  <a:lnTo>
                    <a:pt x="0" y="135153"/>
                  </a:lnTo>
                  <a:lnTo>
                    <a:pt x="165977" y="0"/>
                  </a:ln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25" name="Shape 776"/>
            <p:cNvSpPr/>
            <p:nvPr userDrawn="1"/>
          </p:nvSpPr>
          <p:spPr>
            <a:xfrm>
              <a:off x="3168015" y="3082925"/>
              <a:ext cx="432435" cy="649605"/>
            </a:xfrm>
            <a:custGeom>
              <a:avLst/>
              <a:gdLst/>
              <a:ahLst/>
              <a:cxnLst/>
              <a:rect l="0" t="0" r="0" b="0"/>
              <a:pathLst>
                <a:path w="432727" h="649681">
                  <a:moveTo>
                    <a:pt x="326034" y="0"/>
                  </a:moveTo>
                  <a:lnTo>
                    <a:pt x="413754" y="181394"/>
                  </a:lnTo>
                  <a:lnTo>
                    <a:pt x="266751" y="259639"/>
                  </a:lnTo>
                  <a:lnTo>
                    <a:pt x="179019" y="66396"/>
                  </a:lnTo>
                  <a:lnTo>
                    <a:pt x="170726" y="68771"/>
                  </a:lnTo>
                  <a:lnTo>
                    <a:pt x="170726" y="337884"/>
                  </a:lnTo>
                  <a:cubicBezTo>
                    <a:pt x="170726" y="452882"/>
                    <a:pt x="252527" y="500304"/>
                    <a:pt x="320104" y="500304"/>
                  </a:cubicBezTo>
                  <a:cubicBezTo>
                    <a:pt x="361595" y="500304"/>
                    <a:pt x="393598" y="482524"/>
                    <a:pt x="424435" y="462369"/>
                  </a:cubicBezTo>
                  <a:lnTo>
                    <a:pt x="432727" y="477774"/>
                  </a:lnTo>
                  <a:cubicBezTo>
                    <a:pt x="348552" y="532308"/>
                    <a:pt x="260820" y="583286"/>
                    <a:pt x="192062" y="649681"/>
                  </a:cubicBezTo>
                  <a:cubicBezTo>
                    <a:pt x="182575" y="641376"/>
                    <a:pt x="170726" y="633082"/>
                    <a:pt x="160058" y="627152"/>
                  </a:cubicBezTo>
                  <a:cubicBezTo>
                    <a:pt x="137528" y="612927"/>
                    <a:pt x="114999" y="601078"/>
                    <a:pt x="92482" y="585660"/>
                  </a:cubicBezTo>
                  <a:cubicBezTo>
                    <a:pt x="0" y="524015"/>
                    <a:pt x="0" y="489636"/>
                    <a:pt x="0" y="324841"/>
                  </a:cubicBezTo>
                  <a:cubicBezTo>
                    <a:pt x="0" y="144640"/>
                    <a:pt x="13043" y="107886"/>
                    <a:pt x="79439" y="85370"/>
                  </a:cubicBezTo>
                  <a:lnTo>
                    <a:pt x="326034" y="0"/>
                  </a:ln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26" name="Shape 777"/>
            <p:cNvSpPr/>
            <p:nvPr userDrawn="1"/>
          </p:nvSpPr>
          <p:spPr>
            <a:xfrm>
              <a:off x="2514600" y="3082925"/>
              <a:ext cx="624205" cy="649605"/>
            </a:xfrm>
            <a:custGeom>
              <a:avLst/>
              <a:gdLst/>
              <a:ahLst/>
              <a:cxnLst/>
              <a:rect l="0" t="0" r="0" b="0"/>
              <a:pathLst>
                <a:path w="624777" h="649681">
                  <a:moveTo>
                    <a:pt x="170714" y="0"/>
                  </a:moveTo>
                  <a:cubicBezTo>
                    <a:pt x="265557" y="60465"/>
                    <a:pt x="266751" y="128041"/>
                    <a:pt x="266751" y="168351"/>
                  </a:cubicBezTo>
                  <a:lnTo>
                    <a:pt x="266751" y="474218"/>
                  </a:lnTo>
                  <a:cubicBezTo>
                    <a:pt x="266751" y="495554"/>
                    <a:pt x="272682" y="522821"/>
                    <a:pt x="295199" y="522821"/>
                  </a:cubicBezTo>
                  <a:cubicBezTo>
                    <a:pt x="307061" y="522821"/>
                    <a:pt x="314173" y="518084"/>
                    <a:pt x="323660" y="512153"/>
                  </a:cubicBezTo>
                  <a:lnTo>
                    <a:pt x="359220" y="487261"/>
                  </a:lnTo>
                  <a:lnTo>
                    <a:pt x="359220" y="165976"/>
                  </a:lnTo>
                  <a:cubicBezTo>
                    <a:pt x="359220" y="143459"/>
                    <a:pt x="349733" y="129235"/>
                    <a:pt x="326022" y="128041"/>
                  </a:cubicBezTo>
                  <a:lnTo>
                    <a:pt x="326022" y="113817"/>
                  </a:lnTo>
                  <a:cubicBezTo>
                    <a:pt x="386487" y="97218"/>
                    <a:pt x="426796" y="48616"/>
                    <a:pt x="446951" y="0"/>
                  </a:cubicBezTo>
                  <a:cubicBezTo>
                    <a:pt x="486067" y="54534"/>
                    <a:pt x="534683" y="98400"/>
                    <a:pt x="597510" y="113817"/>
                  </a:cubicBezTo>
                  <a:lnTo>
                    <a:pt x="597510" y="128041"/>
                  </a:lnTo>
                  <a:lnTo>
                    <a:pt x="578548" y="128041"/>
                  </a:lnTo>
                  <a:cubicBezTo>
                    <a:pt x="545351" y="128041"/>
                    <a:pt x="537045" y="148196"/>
                    <a:pt x="537045" y="193243"/>
                  </a:cubicBezTo>
                  <a:lnTo>
                    <a:pt x="537045" y="457619"/>
                  </a:lnTo>
                  <a:cubicBezTo>
                    <a:pt x="537045" y="499123"/>
                    <a:pt x="556019" y="514528"/>
                    <a:pt x="578548" y="514528"/>
                  </a:cubicBezTo>
                  <a:cubicBezTo>
                    <a:pt x="591579" y="514528"/>
                    <a:pt x="606997" y="501485"/>
                    <a:pt x="615290" y="491998"/>
                  </a:cubicBezTo>
                  <a:lnTo>
                    <a:pt x="624777" y="507416"/>
                  </a:lnTo>
                  <a:lnTo>
                    <a:pt x="468287" y="649681"/>
                  </a:lnTo>
                  <a:cubicBezTo>
                    <a:pt x="410197" y="617665"/>
                    <a:pt x="360400" y="584479"/>
                    <a:pt x="359220" y="507416"/>
                  </a:cubicBezTo>
                  <a:lnTo>
                    <a:pt x="164795" y="649681"/>
                  </a:lnTo>
                  <a:cubicBezTo>
                    <a:pt x="132779" y="603441"/>
                    <a:pt x="85357" y="557213"/>
                    <a:pt x="24905" y="533502"/>
                  </a:cubicBezTo>
                  <a:lnTo>
                    <a:pt x="24905" y="519265"/>
                  </a:lnTo>
                  <a:cubicBezTo>
                    <a:pt x="71133" y="519265"/>
                    <a:pt x="88913" y="503860"/>
                    <a:pt x="88913" y="457619"/>
                  </a:cubicBezTo>
                  <a:lnTo>
                    <a:pt x="88913" y="188506"/>
                  </a:lnTo>
                  <a:cubicBezTo>
                    <a:pt x="88913" y="150571"/>
                    <a:pt x="71133" y="133972"/>
                    <a:pt x="50978" y="133972"/>
                  </a:cubicBezTo>
                  <a:cubicBezTo>
                    <a:pt x="34379" y="133972"/>
                    <a:pt x="23711" y="143459"/>
                    <a:pt x="5931" y="155308"/>
                  </a:cubicBezTo>
                  <a:lnTo>
                    <a:pt x="0" y="143459"/>
                  </a:lnTo>
                  <a:lnTo>
                    <a:pt x="170714" y="0"/>
                  </a:ln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27" name="Shape 779"/>
            <p:cNvSpPr/>
            <p:nvPr userDrawn="1"/>
          </p:nvSpPr>
          <p:spPr>
            <a:xfrm>
              <a:off x="3599180" y="2867025"/>
              <a:ext cx="528320" cy="1123315"/>
            </a:xfrm>
            <a:custGeom>
              <a:avLst/>
              <a:gdLst/>
              <a:ahLst/>
              <a:cxnLst/>
              <a:rect l="0" t="0" r="0" b="0"/>
              <a:pathLst>
                <a:path w="528752" h="1123887">
                  <a:moveTo>
                    <a:pt x="378193" y="0"/>
                  </a:moveTo>
                  <a:lnTo>
                    <a:pt x="385305" y="0"/>
                  </a:lnTo>
                  <a:lnTo>
                    <a:pt x="385305" y="21336"/>
                  </a:lnTo>
                  <a:lnTo>
                    <a:pt x="359220" y="21336"/>
                  </a:lnTo>
                  <a:cubicBezTo>
                    <a:pt x="266751" y="21336"/>
                    <a:pt x="251334" y="86538"/>
                    <a:pt x="251334" y="171895"/>
                  </a:cubicBezTo>
                  <a:lnTo>
                    <a:pt x="251334" y="358026"/>
                  </a:lnTo>
                  <a:lnTo>
                    <a:pt x="445770" y="215760"/>
                  </a:lnTo>
                  <a:cubicBezTo>
                    <a:pt x="514528" y="298755"/>
                    <a:pt x="528752" y="331953"/>
                    <a:pt x="528752" y="412560"/>
                  </a:cubicBezTo>
                  <a:lnTo>
                    <a:pt x="528752" y="642557"/>
                  </a:lnTo>
                  <a:cubicBezTo>
                    <a:pt x="528752" y="808533"/>
                    <a:pt x="497929" y="924713"/>
                    <a:pt x="360414" y="1023112"/>
                  </a:cubicBezTo>
                  <a:cubicBezTo>
                    <a:pt x="305867" y="1062241"/>
                    <a:pt x="244221" y="1091883"/>
                    <a:pt x="184950" y="1123887"/>
                  </a:cubicBezTo>
                  <a:lnTo>
                    <a:pt x="176644" y="1107288"/>
                  </a:lnTo>
                  <a:cubicBezTo>
                    <a:pt x="296393" y="1053935"/>
                    <a:pt x="350927" y="981622"/>
                    <a:pt x="350927" y="768223"/>
                  </a:cubicBezTo>
                  <a:lnTo>
                    <a:pt x="350927" y="418491"/>
                  </a:lnTo>
                  <a:cubicBezTo>
                    <a:pt x="350927" y="380556"/>
                    <a:pt x="346177" y="342621"/>
                    <a:pt x="316547" y="342621"/>
                  </a:cubicBezTo>
                  <a:cubicBezTo>
                    <a:pt x="304686" y="342621"/>
                    <a:pt x="296393" y="347358"/>
                    <a:pt x="290462" y="352108"/>
                  </a:cubicBezTo>
                  <a:lnTo>
                    <a:pt x="251334" y="380556"/>
                  </a:lnTo>
                  <a:lnTo>
                    <a:pt x="251334" y="691160"/>
                  </a:lnTo>
                  <a:cubicBezTo>
                    <a:pt x="251334" y="723176"/>
                    <a:pt x="258458" y="742150"/>
                    <a:pt x="280975" y="742150"/>
                  </a:cubicBezTo>
                  <a:cubicBezTo>
                    <a:pt x="291643" y="742150"/>
                    <a:pt x="305867" y="736219"/>
                    <a:pt x="312992" y="729107"/>
                  </a:cubicBezTo>
                  <a:lnTo>
                    <a:pt x="317729" y="744512"/>
                  </a:lnTo>
                  <a:cubicBezTo>
                    <a:pt x="262013" y="777710"/>
                    <a:pt x="209842" y="819201"/>
                    <a:pt x="163614" y="865442"/>
                  </a:cubicBezTo>
                  <a:cubicBezTo>
                    <a:pt x="124485" y="814464"/>
                    <a:pt x="75883" y="774154"/>
                    <a:pt x="13043" y="755180"/>
                  </a:cubicBezTo>
                  <a:lnTo>
                    <a:pt x="13043" y="740956"/>
                  </a:lnTo>
                  <a:cubicBezTo>
                    <a:pt x="65215" y="742150"/>
                    <a:pt x="73508" y="719620"/>
                    <a:pt x="73508" y="672199"/>
                  </a:cubicBezTo>
                  <a:lnTo>
                    <a:pt x="73508" y="260820"/>
                  </a:lnTo>
                  <a:cubicBezTo>
                    <a:pt x="73508" y="183756"/>
                    <a:pt x="32017" y="88913"/>
                    <a:pt x="0" y="64021"/>
                  </a:cubicBezTo>
                  <a:lnTo>
                    <a:pt x="13043" y="50978"/>
                  </a:lnTo>
                  <a:cubicBezTo>
                    <a:pt x="34392" y="72314"/>
                    <a:pt x="60465" y="114998"/>
                    <a:pt x="72327" y="157671"/>
                  </a:cubicBezTo>
                  <a:lnTo>
                    <a:pt x="74688" y="157671"/>
                  </a:lnTo>
                  <a:cubicBezTo>
                    <a:pt x="91287" y="40310"/>
                    <a:pt x="222885" y="0"/>
                    <a:pt x="378193" y="0"/>
                  </a:cubicBez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28" name="Shape 781"/>
            <p:cNvSpPr/>
            <p:nvPr userDrawn="1"/>
          </p:nvSpPr>
          <p:spPr>
            <a:xfrm>
              <a:off x="5586730" y="3127375"/>
              <a:ext cx="227330" cy="605155"/>
            </a:xfrm>
            <a:custGeom>
              <a:avLst/>
              <a:gdLst/>
              <a:ahLst/>
              <a:cxnLst/>
              <a:rect l="0" t="0" r="0" b="0"/>
              <a:pathLst>
                <a:path w="227616" h="605264">
                  <a:moveTo>
                    <a:pt x="227616" y="0"/>
                  </a:moveTo>
                  <a:lnTo>
                    <a:pt x="227616" y="114202"/>
                  </a:lnTo>
                  <a:lnTo>
                    <a:pt x="225839" y="113262"/>
                  </a:lnTo>
                  <a:cubicBezTo>
                    <a:pt x="209242" y="102890"/>
                    <a:pt x="193237" y="91333"/>
                    <a:pt x="177826" y="78887"/>
                  </a:cubicBezTo>
                  <a:lnTo>
                    <a:pt x="177826" y="422688"/>
                  </a:lnTo>
                  <a:cubicBezTo>
                    <a:pt x="177826" y="458261"/>
                    <a:pt x="184938" y="490265"/>
                    <a:pt x="207467" y="490265"/>
                  </a:cubicBezTo>
                  <a:cubicBezTo>
                    <a:pt x="210432" y="490265"/>
                    <a:pt x="214284" y="489970"/>
                    <a:pt x="218580" y="488785"/>
                  </a:cubicBezTo>
                  <a:lnTo>
                    <a:pt x="227616" y="484318"/>
                  </a:lnTo>
                  <a:lnTo>
                    <a:pt x="227616" y="509037"/>
                  </a:lnTo>
                  <a:lnTo>
                    <a:pt x="192796" y="535020"/>
                  </a:lnTo>
                  <a:cubicBezTo>
                    <a:pt x="164491" y="557547"/>
                    <a:pt x="136925" y="580962"/>
                    <a:pt x="110249" y="605264"/>
                  </a:cubicBezTo>
                  <a:cubicBezTo>
                    <a:pt x="11849" y="547174"/>
                    <a:pt x="0" y="512795"/>
                    <a:pt x="0" y="441662"/>
                  </a:cubicBezTo>
                  <a:lnTo>
                    <a:pt x="0" y="154757"/>
                  </a:lnTo>
                  <a:cubicBezTo>
                    <a:pt x="0" y="89853"/>
                    <a:pt x="91361" y="77628"/>
                    <a:pt x="187556" y="25053"/>
                  </a:cubicBezTo>
                  <a:lnTo>
                    <a:pt x="227616" y="0"/>
                  </a:ln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29" name="Shape 782"/>
            <p:cNvSpPr/>
            <p:nvPr userDrawn="1"/>
          </p:nvSpPr>
          <p:spPr>
            <a:xfrm>
              <a:off x="5227320" y="3082925"/>
              <a:ext cx="314960" cy="649605"/>
            </a:xfrm>
            <a:custGeom>
              <a:avLst/>
              <a:gdLst/>
              <a:ahLst/>
              <a:cxnLst/>
              <a:rect l="0" t="0" r="0" b="0"/>
              <a:pathLst>
                <a:path w="315354" h="649681">
                  <a:moveTo>
                    <a:pt x="69939" y="0"/>
                  </a:moveTo>
                  <a:cubicBezTo>
                    <a:pt x="112624" y="50978"/>
                    <a:pt x="203912" y="111442"/>
                    <a:pt x="294019" y="130416"/>
                  </a:cubicBezTo>
                  <a:lnTo>
                    <a:pt x="294019" y="144640"/>
                  </a:lnTo>
                  <a:cubicBezTo>
                    <a:pt x="248958" y="144640"/>
                    <a:pt x="227623" y="161239"/>
                    <a:pt x="227623" y="203924"/>
                  </a:cubicBezTo>
                  <a:lnTo>
                    <a:pt x="227623" y="443395"/>
                  </a:lnTo>
                  <a:cubicBezTo>
                    <a:pt x="227623" y="476593"/>
                    <a:pt x="231178" y="522821"/>
                    <a:pt x="263182" y="522821"/>
                  </a:cubicBezTo>
                  <a:cubicBezTo>
                    <a:pt x="277420" y="522821"/>
                    <a:pt x="286893" y="514528"/>
                    <a:pt x="308242" y="503860"/>
                  </a:cubicBezTo>
                  <a:lnTo>
                    <a:pt x="315354" y="516903"/>
                  </a:lnTo>
                  <a:cubicBezTo>
                    <a:pt x="258445" y="557213"/>
                    <a:pt x="206287" y="601078"/>
                    <a:pt x="158865" y="649681"/>
                  </a:cubicBezTo>
                  <a:cubicBezTo>
                    <a:pt x="109068" y="614109"/>
                    <a:pt x="55715" y="570243"/>
                    <a:pt x="52160" y="514528"/>
                  </a:cubicBezTo>
                  <a:lnTo>
                    <a:pt x="0" y="553450"/>
                  </a:lnTo>
                  <a:lnTo>
                    <a:pt x="0" y="529021"/>
                  </a:lnTo>
                  <a:lnTo>
                    <a:pt x="4738" y="526390"/>
                  </a:lnTo>
                  <a:lnTo>
                    <a:pt x="49797" y="493192"/>
                  </a:lnTo>
                  <a:lnTo>
                    <a:pt x="49797" y="179019"/>
                  </a:lnTo>
                  <a:cubicBezTo>
                    <a:pt x="40904" y="175168"/>
                    <a:pt x="32012" y="170205"/>
                    <a:pt x="23231" y="164518"/>
                  </a:cubicBezTo>
                  <a:lnTo>
                    <a:pt x="0" y="147620"/>
                  </a:lnTo>
                  <a:lnTo>
                    <a:pt x="0" y="47732"/>
                  </a:lnTo>
                  <a:lnTo>
                    <a:pt x="32190" y="27641"/>
                  </a:lnTo>
                  <a:cubicBezTo>
                    <a:pt x="46156" y="18156"/>
                    <a:pt x="58677" y="8893"/>
                    <a:pt x="69939" y="0"/>
                  </a:cubicBez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30" name="Shape 783"/>
            <p:cNvSpPr/>
            <p:nvPr userDrawn="1"/>
          </p:nvSpPr>
          <p:spPr>
            <a:xfrm>
              <a:off x="6130925" y="3146425"/>
              <a:ext cx="271145" cy="586105"/>
            </a:xfrm>
            <a:custGeom>
              <a:avLst/>
              <a:gdLst/>
              <a:ahLst/>
              <a:cxnLst/>
              <a:rect l="0" t="0" r="0" b="0"/>
              <a:pathLst>
                <a:path w="271487" h="586217">
                  <a:moveTo>
                    <a:pt x="271487" y="0"/>
                  </a:moveTo>
                  <a:lnTo>
                    <a:pt x="271487" y="56416"/>
                  </a:lnTo>
                  <a:lnTo>
                    <a:pt x="249799" y="47290"/>
                  </a:lnTo>
                  <a:cubicBezTo>
                    <a:pt x="241402" y="44445"/>
                    <a:pt x="232065" y="41907"/>
                    <a:pt x="221690" y="39685"/>
                  </a:cubicBezTo>
                  <a:lnTo>
                    <a:pt x="221690" y="379930"/>
                  </a:lnTo>
                  <a:lnTo>
                    <a:pt x="271487" y="411744"/>
                  </a:lnTo>
                  <a:lnTo>
                    <a:pt x="271487" y="540810"/>
                  </a:lnTo>
                  <a:lnTo>
                    <a:pt x="266541" y="545259"/>
                  </a:lnTo>
                  <a:cubicBezTo>
                    <a:pt x="256743" y="556726"/>
                    <a:pt x="247779" y="570211"/>
                    <a:pt x="239483" y="586217"/>
                  </a:cubicBezTo>
                  <a:cubicBezTo>
                    <a:pt x="171907" y="524571"/>
                    <a:pt x="91287" y="471218"/>
                    <a:pt x="0" y="446326"/>
                  </a:cubicBezTo>
                  <a:lnTo>
                    <a:pt x="0" y="432090"/>
                  </a:lnTo>
                  <a:cubicBezTo>
                    <a:pt x="41490" y="428533"/>
                    <a:pt x="43866" y="397711"/>
                    <a:pt x="43866" y="383486"/>
                  </a:cubicBezTo>
                  <a:lnTo>
                    <a:pt x="43866" y="37310"/>
                  </a:lnTo>
                  <a:cubicBezTo>
                    <a:pt x="101364" y="39088"/>
                    <a:pt x="164493" y="34049"/>
                    <a:pt x="223027" y="18488"/>
                  </a:cubicBezTo>
                  <a:lnTo>
                    <a:pt x="271487" y="0"/>
                  </a:ln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31" name="Shape 784"/>
            <p:cNvSpPr/>
            <p:nvPr userDrawn="1"/>
          </p:nvSpPr>
          <p:spPr>
            <a:xfrm>
              <a:off x="5814060" y="3082925"/>
              <a:ext cx="294005" cy="908050"/>
            </a:xfrm>
            <a:custGeom>
              <a:avLst/>
              <a:gdLst/>
              <a:ahLst/>
              <a:cxnLst/>
              <a:rect l="0" t="0" r="0" b="0"/>
              <a:pathLst>
                <a:path w="294012" h="908126">
                  <a:moveTo>
                    <a:pt x="54541" y="0"/>
                  </a:moveTo>
                  <a:cubicBezTo>
                    <a:pt x="117367" y="66396"/>
                    <a:pt x="203918" y="111442"/>
                    <a:pt x="294012" y="130416"/>
                  </a:cubicBezTo>
                  <a:lnTo>
                    <a:pt x="294012" y="144640"/>
                  </a:lnTo>
                  <a:cubicBezTo>
                    <a:pt x="248965" y="144640"/>
                    <a:pt x="227629" y="161239"/>
                    <a:pt x="227629" y="203924"/>
                  </a:cubicBezTo>
                  <a:lnTo>
                    <a:pt x="227629" y="544170"/>
                  </a:lnTo>
                  <a:cubicBezTo>
                    <a:pt x="227629" y="561950"/>
                    <a:pt x="244228" y="577368"/>
                    <a:pt x="260827" y="598703"/>
                  </a:cubicBezTo>
                  <a:cubicBezTo>
                    <a:pt x="276231" y="620039"/>
                    <a:pt x="292830" y="647306"/>
                    <a:pt x="292830" y="691172"/>
                  </a:cubicBezTo>
                  <a:cubicBezTo>
                    <a:pt x="292830" y="833438"/>
                    <a:pt x="141078" y="908126"/>
                    <a:pt x="16605" y="908126"/>
                  </a:cubicBezTo>
                  <a:lnTo>
                    <a:pt x="0" y="907761"/>
                  </a:lnTo>
                  <a:lnTo>
                    <a:pt x="0" y="884430"/>
                  </a:lnTo>
                  <a:lnTo>
                    <a:pt x="36426" y="880398"/>
                  </a:lnTo>
                  <a:cubicBezTo>
                    <a:pt x="93440" y="867226"/>
                    <a:pt x="143453" y="832545"/>
                    <a:pt x="143453" y="765861"/>
                  </a:cubicBezTo>
                  <a:cubicBezTo>
                    <a:pt x="143453" y="676948"/>
                    <a:pt x="52166" y="659168"/>
                    <a:pt x="52166" y="514528"/>
                  </a:cubicBezTo>
                  <a:lnTo>
                    <a:pt x="0" y="553455"/>
                  </a:lnTo>
                  <a:lnTo>
                    <a:pt x="0" y="528735"/>
                  </a:lnTo>
                  <a:lnTo>
                    <a:pt x="4744" y="526390"/>
                  </a:lnTo>
                  <a:lnTo>
                    <a:pt x="49791" y="493192"/>
                  </a:lnTo>
                  <a:lnTo>
                    <a:pt x="49791" y="184950"/>
                  </a:lnTo>
                  <a:lnTo>
                    <a:pt x="0" y="158619"/>
                  </a:lnTo>
                  <a:lnTo>
                    <a:pt x="0" y="44418"/>
                  </a:lnTo>
                  <a:lnTo>
                    <a:pt x="8040" y="39390"/>
                  </a:lnTo>
                  <a:cubicBezTo>
                    <a:pt x="23940" y="27955"/>
                    <a:pt x="39574" y="14969"/>
                    <a:pt x="54541" y="0"/>
                  </a:cubicBez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32" name="Shape 785"/>
            <p:cNvSpPr/>
            <p:nvPr userDrawn="1"/>
          </p:nvSpPr>
          <p:spPr>
            <a:xfrm>
              <a:off x="6402070" y="3082925"/>
              <a:ext cx="227330" cy="603885"/>
            </a:xfrm>
            <a:custGeom>
              <a:avLst/>
              <a:gdLst/>
              <a:ahLst/>
              <a:cxnLst/>
              <a:rect l="0" t="0" r="0" b="0"/>
              <a:pathLst>
                <a:path w="227622" h="604274">
                  <a:moveTo>
                    <a:pt x="103136" y="0"/>
                  </a:moveTo>
                  <a:cubicBezTo>
                    <a:pt x="214579" y="78245"/>
                    <a:pt x="227622" y="125667"/>
                    <a:pt x="227622" y="289281"/>
                  </a:cubicBezTo>
                  <a:cubicBezTo>
                    <a:pt x="227622" y="497929"/>
                    <a:pt x="208661" y="522821"/>
                    <a:pt x="110261" y="546532"/>
                  </a:cubicBezTo>
                  <a:cubicBezTo>
                    <a:pt x="77654" y="554241"/>
                    <a:pt x="50385" y="564023"/>
                    <a:pt x="27118" y="579881"/>
                  </a:cubicBezTo>
                  <a:lnTo>
                    <a:pt x="0" y="604274"/>
                  </a:lnTo>
                  <a:lnTo>
                    <a:pt x="0" y="475209"/>
                  </a:lnTo>
                  <a:lnTo>
                    <a:pt x="3558" y="477482"/>
                  </a:lnTo>
                  <a:cubicBezTo>
                    <a:pt x="20155" y="490226"/>
                    <a:pt x="35567" y="503860"/>
                    <a:pt x="49797" y="516903"/>
                  </a:cubicBezTo>
                  <a:lnTo>
                    <a:pt x="49797" y="213398"/>
                  </a:lnTo>
                  <a:cubicBezTo>
                    <a:pt x="49797" y="172498"/>
                    <a:pt x="40460" y="140934"/>
                    <a:pt x="778" y="120208"/>
                  </a:cubicBezTo>
                  <a:lnTo>
                    <a:pt x="0" y="119881"/>
                  </a:lnTo>
                  <a:lnTo>
                    <a:pt x="0" y="63465"/>
                  </a:lnTo>
                  <a:lnTo>
                    <a:pt x="34618" y="50257"/>
                  </a:lnTo>
                  <a:cubicBezTo>
                    <a:pt x="60309" y="36753"/>
                    <a:pt x="83576" y="20155"/>
                    <a:pt x="103136" y="0"/>
                  </a:cubicBez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grpSp>
      <p:sp>
        <p:nvSpPr>
          <p:cNvPr id="2" name="Rectangle 1"/>
          <p:cNvSpPr/>
          <p:nvPr userDrawn="1"/>
        </p:nvSpPr>
        <p:spPr>
          <a:xfrm>
            <a:off x="1565189" y="-115330"/>
            <a:ext cx="7578811" cy="7002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4" name="Rectangle 33"/>
          <p:cNvSpPr/>
          <p:nvPr userDrawn="1"/>
        </p:nvSpPr>
        <p:spPr>
          <a:xfrm flipV="1">
            <a:off x="-333632" y="539167"/>
            <a:ext cx="1898821"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5" name="Rectangle 34"/>
          <p:cNvSpPr/>
          <p:nvPr userDrawn="1"/>
        </p:nvSpPr>
        <p:spPr>
          <a:xfrm>
            <a:off x="-518984" y="-115330"/>
            <a:ext cx="630195" cy="7002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6" name="Title 1"/>
          <p:cNvSpPr txBox="1">
            <a:spLocks/>
          </p:cNvSpPr>
          <p:nvPr userDrawn="1"/>
        </p:nvSpPr>
        <p:spPr bwMode="gray">
          <a:xfrm>
            <a:off x="352425" y="838200"/>
            <a:ext cx="8439150" cy="692151"/>
          </a:xfrm>
          <a:prstGeom prst="rect">
            <a:avLst/>
          </a:prstGeom>
        </p:spPr>
        <p:txBody>
          <a:bodyPr vert="horz" lIns="0" tIns="0" rIns="0" bIns="0" rtlCol="0" anchor="t" anchorCtr="0">
            <a:noAutofit/>
          </a:bodyPr>
          <a:lstStyle>
            <a:lvl1pPr algn="l" defTabSz="914378" rtl="0" eaLnBrk="1" latinLnBrk="0" hangingPunct="1">
              <a:spcBef>
                <a:spcPct val="0"/>
              </a:spcBef>
              <a:buNone/>
              <a:defRPr sz="1500" kern="1200">
                <a:solidFill>
                  <a:schemeClr val="tx1"/>
                </a:solidFill>
                <a:latin typeface="+mj-lt"/>
                <a:ea typeface="+mj-ea"/>
                <a:cs typeface="+mj-cs"/>
              </a:defRPr>
            </a:lvl1pPr>
          </a:lstStyle>
          <a:p>
            <a:pPr marL="0" marR="0" lvl="0" indent="0" algn="l" defTabSz="914378"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Course Wrap-up</a:t>
            </a:r>
          </a:p>
        </p:txBody>
      </p:sp>
      <p:sp>
        <p:nvSpPr>
          <p:cNvPr id="37" name="Content Placeholder 36"/>
          <p:cNvSpPr>
            <a:spLocks noGrp="1"/>
          </p:cNvSpPr>
          <p:nvPr>
            <p:ph sz="quarter" idx="10" hasCustomPrompt="1"/>
          </p:nvPr>
        </p:nvSpPr>
        <p:spPr>
          <a:xfrm>
            <a:off x="352425" y="1544638"/>
            <a:ext cx="6822733" cy="1317625"/>
          </a:xfrm>
          <a:ln w="15875">
            <a:solidFill>
              <a:schemeClr val="bg1"/>
            </a:solidFill>
          </a:ln>
        </p:spPr>
        <p:txBody>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100">
                <a:solidFill>
                  <a:schemeClr val="bg1"/>
                </a:solidFill>
              </a:defRPr>
            </a:lvl4pPr>
            <a:lvl5pPr>
              <a:defRPr sz="1100">
                <a:solidFill>
                  <a:schemeClr val="bg1"/>
                </a:solidFill>
              </a:defRPr>
            </a:lvl5pPr>
          </a:lstStyle>
          <a:p>
            <a:pPr lvl="0"/>
            <a:r>
              <a:rPr lang="en-US" dirty="0"/>
              <a:t>Policies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Content Placeholder 36"/>
          <p:cNvSpPr>
            <a:spLocks noGrp="1"/>
          </p:cNvSpPr>
          <p:nvPr>
            <p:ph sz="quarter" idx="11" hasCustomPrompt="1"/>
          </p:nvPr>
        </p:nvSpPr>
        <p:spPr>
          <a:xfrm>
            <a:off x="352426" y="3104668"/>
            <a:ext cx="6822732" cy="1317625"/>
          </a:xfrm>
          <a:ln w="15875">
            <a:solidFill>
              <a:schemeClr val="bg1"/>
            </a:solidFill>
          </a:ln>
        </p:spPr>
        <p:txBody>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100">
                <a:solidFill>
                  <a:schemeClr val="bg1"/>
                </a:solidFill>
              </a:defRPr>
            </a:lvl4pPr>
            <a:lvl5pPr>
              <a:defRPr sz="1100">
                <a:solidFill>
                  <a:schemeClr val="bg1"/>
                </a:solidFill>
              </a:defRPr>
            </a:lvl5pPr>
          </a:lstStyle>
          <a:p>
            <a:pPr lvl="0"/>
            <a:r>
              <a:rPr lang="en-US" dirty="0"/>
              <a:t>Job Aids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Content Placeholder 36"/>
          <p:cNvSpPr>
            <a:spLocks noGrp="1"/>
          </p:cNvSpPr>
          <p:nvPr>
            <p:ph sz="quarter" idx="12" hasCustomPrompt="1"/>
          </p:nvPr>
        </p:nvSpPr>
        <p:spPr>
          <a:xfrm>
            <a:off x="352425" y="4664698"/>
            <a:ext cx="6822732" cy="1317625"/>
          </a:xfrm>
          <a:ln w="15875">
            <a:solidFill>
              <a:schemeClr val="bg1"/>
            </a:solidFill>
          </a:ln>
        </p:spPr>
        <p:txBody>
          <a:bodyPr/>
          <a:lstStyle>
            <a:lvl1pPr>
              <a:defRPr sz="1800" baseline="0">
                <a:solidFill>
                  <a:schemeClr val="bg1"/>
                </a:solidFill>
              </a:defRPr>
            </a:lvl1pPr>
            <a:lvl2pPr>
              <a:defRPr sz="1600">
                <a:solidFill>
                  <a:schemeClr val="bg1"/>
                </a:solidFill>
              </a:defRPr>
            </a:lvl2pPr>
            <a:lvl3pPr>
              <a:defRPr sz="1400">
                <a:solidFill>
                  <a:schemeClr val="bg1"/>
                </a:solidFill>
              </a:defRPr>
            </a:lvl3pPr>
            <a:lvl4pPr>
              <a:defRPr sz="1100">
                <a:solidFill>
                  <a:schemeClr val="bg1"/>
                </a:solidFill>
              </a:defRPr>
            </a:lvl4pPr>
            <a:lvl5pPr>
              <a:defRPr sz="1100">
                <a:solidFill>
                  <a:schemeClr val="bg1"/>
                </a:solidFill>
              </a:defRPr>
            </a:lvl5pPr>
          </a:lstStyle>
          <a:p>
            <a:pPr lvl="0"/>
            <a:r>
              <a:rPr lang="en-US" dirty="0"/>
              <a:t>Quick Reference Guides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922672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urse Wrap Up">
    <p:bg>
      <p:bgPr>
        <a:blipFill dpi="0" rotWithShape="1">
          <a:blip r:embed="rId2">
            <a:lum/>
          </a:blip>
          <a:srcRect/>
          <a:stretch>
            <a:fillRect l="-45000"/>
          </a:stretch>
        </a:blipFill>
        <a:effectLst/>
      </p:bgPr>
    </p:bg>
    <p:spTree>
      <p:nvGrpSpPr>
        <p:cNvPr id="1" name=""/>
        <p:cNvGrpSpPr/>
        <p:nvPr/>
      </p:nvGrpSpPr>
      <p:grpSpPr>
        <a:xfrm>
          <a:off x="0" y="0"/>
          <a:ext cx="0" cy="0"/>
          <a:chOff x="0" y="0"/>
          <a:chExt cx="0" cy="0"/>
        </a:xfrm>
      </p:grpSpPr>
      <p:grpSp>
        <p:nvGrpSpPr>
          <p:cNvPr id="21" name="Group 20"/>
          <p:cNvGrpSpPr/>
          <p:nvPr userDrawn="1"/>
        </p:nvGrpSpPr>
        <p:grpSpPr>
          <a:xfrm rot="16200000">
            <a:off x="5371748" y="2834840"/>
            <a:ext cx="5448301" cy="1488193"/>
            <a:chOff x="2514600" y="2867025"/>
            <a:chExt cx="4114800" cy="1123950"/>
          </a:xfrm>
          <a:solidFill>
            <a:srgbClr val="C6C4C4">
              <a:alpha val="16000"/>
            </a:srgbClr>
          </a:solidFill>
        </p:grpSpPr>
        <p:sp>
          <p:nvSpPr>
            <p:cNvPr id="22" name="Shape 773"/>
            <p:cNvSpPr/>
            <p:nvPr userDrawn="1"/>
          </p:nvSpPr>
          <p:spPr>
            <a:xfrm>
              <a:off x="4999355" y="3130550"/>
              <a:ext cx="227330" cy="601345"/>
            </a:xfrm>
            <a:custGeom>
              <a:avLst/>
              <a:gdLst/>
              <a:ahLst/>
              <a:cxnLst/>
              <a:rect l="0" t="0" r="0" b="0"/>
              <a:pathLst>
                <a:path w="227622" h="601949">
                  <a:moveTo>
                    <a:pt x="227622" y="0"/>
                  </a:moveTo>
                  <a:lnTo>
                    <a:pt x="227622" y="99888"/>
                  </a:lnTo>
                  <a:lnTo>
                    <a:pt x="224955" y="97948"/>
                  </a:lnTo>
                  <a:cubicBezTo>
                    <a:pt x="208062" y="84462"/>
                    <a:pt x="192057" y="69642"/>
                    <a:pt x="177826" y="56599"/>
                  </a:cubicBezTo>
                  <a:lnTo>
                    <a:pt x="177826" y="430042"/>
                  </a:lnTo>
                  <a:cubicBezTo>
                    <a:pt x="177826" y="463240"/>
                    <a:pt x="184938" y="486951"/>
                    <a:pt x="207467" y="486951"/>
                  </a:cubicBezTo>
                  <a:cubicBezTo>
                    <a:pt x="212801" y="486951"/>
                    <a:pt x="217545" y="486062"/>
                    <a:pt x="221695" y="484581"/>
                  </a:cubicBezTo>
                  <a:lnTo>
                    <a:pt x="227622" y="481289"/>
                  </a:lnTo>
                  <a:lnTo>
                    <a:pt x="227622" y="505718"/>
                  </a:lnTo>
                  <a:lnTo>
                    <a:pt x="192796" y="531706"/>
                  </a:lnTo>
                  <a:cubicBezTo>
                    <a:pt x="164491" y="554232"/>
                    <a:pt x="136925" y="577648"/>
                    <a:pt x="110249" y="601949"/>
                  </a:cubicBezTo>
                  <a:cubicBezTo>
                    <a:pt x="11849" y="543860"/>
                    <a:pt x="0" y="509481"/>
                    <a:pt x="0" y="438348"/>
                  </a:cubicBezTo>
                  <a:lnTo>
                    <a:pt x="0" y="175153"/>
                  </a:lnTo>
                  <a:cubicBezTo>
                    <a:pt x="0" y="118244"/>
                    <a:pt x="23711" y="93353"/>
                    <a:pt x="90094" y="67267"/>
                  </a:cubicBezTo>
                  <a:cubicBezTo>
                    <a:pt x="138703" y="48299"/>
                    <a:pt x="179308" y="28443"/>
                    <a:pt x="213392" y="8882"/>
                  </a:cubicBezTo>
                  <a:lnTo>
                    <a:pt x="227622" y="0"/>
                  </a:ln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23" name="Shape 774"/>
            <p:cNvSpPr/>
            <p:nvPr userDrawn="1"/>
          </p:nvSpPr>
          <p:spPr>
            <a:xfrm>
              <a:off x="4535170" y="3082925"/>
              <a:ext cx="432435" cy="649605"/>
            </a:xfrm>
            <a:custGeom>
              <a:avLst/>
              <a:gdLst/>
              <a:ahLst/>
              <a:cxnLst/>
              <a:rect l="0" t="0" r="0" b="0"/>
              <a:pathLst>
                <a:path w="432727" h="649681">
                  <a:moveTo>
                    <a:pt x="326022" y="0"/>
                  </a:moveTo>
                  <a:lnTo>
                    <a:pt x="413754" y="181394"/>
                  </a:lnTo>
                  <a:lnTo>
                    <a:pt x="266751" y="259639"/>
                  </a:lnTo>
                  <a:lnTo>
                    <a:pt x="179020" y="66396"/>
                  </a:lnTo>
                  <a:lnTo>
                    <a:pt x="170714" y="68771"/>
                  </a:lnTo>
                  <a:lnTo>
                    <a:pt x="170714" y="337884"/>
                  </a:lnTo>
                  <a:cubicBezTo>
                    <a:pt x="170714" y="452882"/>
                    <a:pt x="252515" y="500304"/>
                    <a:pt x="320091" y="500304"/>
                  </a:cubicBezTo>
                  <a:cubicBezTo>
                    <a:pt x="361595" y="500304"/>
                    <a:pt x="393599" y="482524"/>
                    <a:pt x="424422" y="462369"/>
                  </a:cubicBezTo>
                  <a:lnTo>
                    <a:pt x="432727" y="477774"/>
                  </a:lnTo>
                  <a:cubicBezTo>
                    <a:pt x="348552" y="532308"/>
                    <a:pt x="260821" y="583286"/>
                    <a:pt x="192063" y="649681"/>
                  </a:cubicBezTo>
                  <a:cubicBezTo>
                    <a:pt x="182576" y="641376"/>
                    <a:pt x="170714" y="633082"/>
                    <a:pt x="160046" y="627152"/>
                  </a:cubicBezTo>
                  <a:cubicBezTo>
                    <a:pt x="137529" y="612927"/>
                    <a:pt x="114999" y="601078"/>
                    <a:pt x="92469" y="585660"/>
                  </a:cubicBezTo>
                  <a:cubicBezTo>
                    <a:pt x="0" y="524015"/>
                    <a:pt x="0" y="489636"/>
                    <a:pt x="0" y="324841"/>
                  </a:cubicBezTo>
                  <a:cubicBezTo>
                    <a:pt x="0" y="144640"/>
                    <a:pt x="13043" y="107886"/>
                    <a:pt x="79439" y="85370"/>
                  </a:cubicBezTo>
                  <a:lnTo>
                    <a:pt x="326022" y="0"/>
                  </a:ln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24" name="Shape 775"/>
            <p:cNvSpPr/>
            <p:nvPr userDrawn="1"/>
          </p:nvSpPr>
          <p:spPr>
            <a:xfrm>
              <a:off x="4161155" y="3082925"/>
              <a:ext cx="340995" cy="649605"/>
            </a:xfrm>
            <a:custGeom>
              <a:avLst/>
              <a:gdLst/>
              <a:ahLst/>
              <a:cxnLst/>
              <a:rect l="0" t="0" r="0" b="0"/>
              <a:pathLst>
                <a:path w="341440" h="649681">
                  <a:moveTo>
                    <a:pt x="165977" y="0"/>
                  </a:moveTo>
                  <a:cubicBezTo>
                    <a:pt x="208649" y="46241"/>
                    <a:pt x="256070" y="92482"/>
                    <a:pt x="316535" y="116193"/>
                  </a:cubicBezTo>
                  <a:lnTo>
                    <a:pt x="316535" y="130416"/>
                  </a:lnTo>
                  <a:cubicBezTo>
                    <a:pt x="270307" y="130416"/>
                    <a:pt x="252514" y="145821"/>
                    <a:pt x="252514" y="192062"/>
                  </a:cubicBezTo>
                  <a:lnTo>
                    <a:pt x="252514" y="469481"/>
                  </a:lnTo>
                  <a:cubicBezTo>
                    <a:pt x="252514" y="499123"/>
                    <a:pt x="270307" y="515709"/>
                    <a:pt x="290462" y="515709"/>
                  </a:cubicBezTo>
                  <a:cubicBezTo>
                    <a:pt x="307048" y="515709"/>
                    <a:pt x="317729" y="506235"/>
                    <a:pt x="335509" y="494373"/>
                  </a:cubicBezTo>
                  <a:lnTo>
                    <a:pt x="341440" y="506235"/>
                  </a:lnTo>
                  <a:lnTo>
                    <a:pt x="170714" y="649681"/>
                  </a:lnTo>
                  <a:cubicBezTo>
                    <a:pt x="75870" y="589217"/>
                    <a:pt x="74689" y="521640"/>
                    <a:pt x="74689" y="481330"/>
                  </a:cubicBezTo>
                  <a:lnTo>
                    <a:pt x="74689" y="192062"/>
                  </a:lnTo>
                  <a:cubicBezTo>
                    <a:pt x="74689" y="155308"/>
                    <a:pt x="74689" y="128041"/>
                    <a:pt x="49797" y="128041"/>
                  </a:cubicBezTo>
                  <a:cubicBezTo>
                    <a:pt x="39129" y="128041"/>
                    <a:pt x="21336" y="137528"/>
                    <a:pt x="10668" y="147015"/>
                  </a:cubicBezTo>
                  <a:lnTo>
                    <a:pt x="0" y="135153"/>
                  </a:lnTo>
                  <a:lnTo>
                    <a:pt x="165977" y="0"/>
                  </a:ln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25" name="Shape 776"/>
            <p:cNvSpPr/>
            <p:nvPr userDrawn="1"/>
          </p:nvSpPr>
          <p:spPr>
            <a:xfrm>
              <a:off x="3168015" y="3082925"/>
              <a:ext cx="432435" cy="649605"/>
            </a:xfrm>
            <a:custGeom>
              <a:avLst/>
              <a:gdLst/>
              <a:ahLst/>
              <a:cxnLst/>
              <a:rect l="0" t="0" r="0" b="0"/>
              <a:pathLst>
                <a:path w="432727" h="649681">
                  <a:moveTo>
                    <a:pt x="326034" y="0"/>
                  </a:moveTo>
                  <a:lnTo>
                    <a:pt x="413754" y="181394"/>
                  </a:lnTo>
                  <a:lnTo>
                    <a:pt x="266751" y="259639"/>
                  </a:lnTo>
                  <a:lnTo>
                    <a:pt x="179019" y="66396"/>
                  </a:lnTo>
                  <a:lnTo>
                    <a:pt x="170726" y="68771"/>
                  </a:lnTo>
                  <a:lnTo>
                    <a:pt x="170726" y="337884"/>
                  </a:lnTo>
                  <a:cubicBezTo>
                    <a:pt x="170726" y="452882"/>
                    <a:pt x="252527" y="500304"/>
                    <a:pt x="320104" y="500304"/>
                  </a:cubicBezTo>
                  <a:cubicBezTo>
                    <a:pt x="361595" y="500304"/>
                    <a:pt x="393598" y="482524"/>
                    <a:pt x="424435" y="462369"/>
                  </a:cubicBezTo>
                  <a:lnTo>
                    <a:pt x="432727" y="477774"/>
                  </a:lnTo>
                  <a:cubicBezTo>
                    <a:pt x="348552" y="532308"/>
                    <a:pt x="260820" y="583286"/>
                    <a:pt x="192062" y="649681"/>
                  </a:cubicBezTo>
                  <a:cubicBezTo>
                    <a:pt x="182575" y="641376"/>
                    <a:pt x="170726" y="633082"/>
                    <a:pt x="160058" y="627152"/>
                  </a:cubicBezTo>
                  <a:cubicBezTo>
                    <a:pt x="137528" y="612927"/>
                    <a:pt x="114999" y="601078"/>
                    <a:pt x="92482" y="585660"/>
                  </a:cubicBezTo>
                  <a:cubicBezTo>
                    <a:pt x="0" y="524015"/>
                    <a:pt x="0" y="489636"/>
                    <a:pt x="0" y="324841"/>
                  </a:cubicBezTo>
                  <a:cubicBezTo>
                    <a:pt x="0" y="144640"/>
                    <a:pt x="13043" y="107886"/>
                    <a:pt x="79439" y="85370"/>
                  </a:cubicBezTo>
                  <a:lnTo>
                    <a:pt x="326034" y="0"/>
                  </a:ln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26" name="Shape 777"/>
            <p:cNvSpPr/>
            <p:nvPr userDrawn="1"/>
          </p:nvSpPr>
          <p:spPr>
            <a:xfrm>
              <a:off x="2514600" y="3082925"/>
              <a:ext cx="624205" cy="649605"/>
            </a:xfrm>
            <a:custGeom>
              <a:avLst/>
              <a:gdLst/>
              <a:ahLst/>
              <a:cxnLst/>
              <a:rect l="0" t="0" r="0" b="0"/>
              <a:pathLst>
                <a:path w="624777" h="649681">
                  <a:moveTo>
                    <a:pt x="170714" y="0"/>
                  </a:moveTo>
                  <a:cubicBezTo>
                    <a:pt x="265557" y="60465"/>
                    <a:pt x="266751" y="128041"/>
                    <a:pt x="266751" y="168351"/>
                  </a:cubicBezTo>
                  <a:lnTo>
                    <a:pt x="266751" y="474218"/>
                  </a:lnTo>
                  <a:cubicBezTo>
                    <a:pt x="266751" y="495554"/>
                    <a:pt x="272682" y="522821"/>
                    <a:pt x="295199" y="522821"/>
                  </a:cubicBezTo>
                  <a:cubicBezTo>
                    <a:pt x="307061" y="522821"/>
                    <a:pt x="314173" y="518084"/>
                    <a:pt x="323660" y="512153"/>
                  </a:cubicBezTo>
                  <a:lnTo>
                    <a:pt x="359220" y="487261"/>
                  </a:lnTo>
                  <a:lnTo>
                    <a:pt x="359220" y="165976"/>
                  </a:lnTo>
                  <a:cubicBezTo>
                    <a:pt x="359220" y="143459"/>
                    <a:pt x="349733" y="129235"/>
                    <a:pt x="326022" y="128041"/>
                  </a:cubicBezTo>
                  <a:lnTo>
                    <a:pt x="326022" y="113817"/>
                  </a:lnTo>
                  <a:cubicBezTo>
                    <a:pt x="386487" y="97218"/>
                    <a:pt x="426796" y="48616"/>
                    <a:pt x="446951" y="0"/>
                  </a:cubicBezTo>
                  <a:cubicBezTo>
                    <a:pt x="486067" y="54534"/>
                    <a:pt x="534683" y="98400"/>
                    <a:pt x="597510" y="113817"/>
                  </a:cubicBezTo>
                  <a:lnTo>
                    <a:pt x="597510" y="128041"/>
                  </a:lnTo>
                  <a:lnTo>
                    <a:pt x="578548" y="128041"/>
                  </a:lnTo>
                  <a:cubicBezTo>
                    <a:pt x="545351" y="128041"/>
                    <a:pt x="537045" y="148196"/>
                    <a:pt x="537045" y="193243"/>
                  </a:cubicBezTo>
                  <a:lnTo>
                    <a:pt x="537045" y="457619"/>
                  </a:lnTo>
                  <a:cubicBezTo>
                    <a:pt x="537045" y="499123"/>
                    <a:pt x="556019" y="514528"/>
                    <a:pt x="578548" y="514528"/>
                  </a:cubicBezTo>
                  <a:cubicBezTo>
                    <a:pt x="591579" y="514528"/>
                    <a:pt x="606997" y="501485"/>
                    <a:pt x="615290" y="491998"/>
                  </a:cubicBezTo>
                  <a:lnTo>
                    <a:pt x="624777" y="507416"/>
                  </a:lnTo>
                  <a:lnTo>
                    <a:pt x="468287" y="649681"/>
                  </a:lnTo>
                  <a:cubicBezTo>
                    <a:pt x="410197" y="617665"/>
                    <a:pt x="360400" y="584479"/>
                    <a:pt x="359220" y="507416"/>
                  </a:cubicBezTo>
                  <a:lnTo>
                    <a:pt x="164795" y="649681"/>
                  </a:lnTo>
                  <a:cubicBezTo>
                    <a:pt x="132779" y="603441"/>
                    <a:pt x="85357" y="557213"/>
                    <a:pt x="24905" y="533502"/>
                  </a:cubicBezTo>
                  <a:lnTo>
                    <a:pt x="24905" y="519265"/>
                  </a:lnTo>
                  <a:cubicBezTo>
                    <a:pt x="71133" y="519265"/>
                    <a:pt x="88913" y="503860"/>
                    <a:pt x="88913" y="457619"/>
                  </a:cubicBezTo>
                  <a:lnTo>
                    <a:pt x="88913" y="188506"/>
                  </a:lnTo>
                  <a:cubicBezTo>
                    <a:pt x="88913" y="150571"/>
                    <a:pt x="71133" y="133972"/>
                    <a:pt x="50978" y="133972"/>
                  </a:cubicBezTo>
                  <a:cubicBezTo>
                    <a:pt x="34379" y="133972"/>
                    <a:pt x="23711" y="143459"/>
                    <a:pt x="5931" y="155308"/>
                  </a:cubicBezTo>
                  <a:lnTo>
                    <a:pt x="0" y="143459"/>
                  </a:lnTo>
                  <a:lnTo>
                    <a:pt x="170714" y="0"/>
                  </a:ln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27" name="Shape 779"/>
            <p:cNvSpPr/>
            <p:nvPr userDrawn="1"/>
          </p:nvSpPr>
          <p:spPr>
            <a:xfrm>
              <a:off x="3599180" y="2867025"/>
              <a:ext cx="528320" cy="1123315"/>
            </a:xfrm>
            <a:custGeom>
              <a:avLst/>
              <a:gdLst/>
              <a:ahLst/>
              <a:cxnLst/>
              <a:rect l="0" t="0" r="0" b="0"/>
              <a:pathLst>
                <a:path w="528752" h="1123887">
                  <a:moveTo>
                    <a:pt x="378193" y="0"/>
                  </a:moveTo>
                  <a:lnTo>
                    <a:pt x="385305" y="0"/>
                  </a:lnTo>
                  <a:lnTo>
                    <a:pt x="385305" y="21336"/>
                  </a:lnTo>
                  <a:lnTo>
                    <a:pt x="359220" y="21336"/>
                  </a:lnTo>
                  <a:cubicBezTo>
                    <a:pt x="266751" y="21336"/>
                    <a:pt x="251334" y="86538"/>
                    <a:pt x="251334" y="171895"/>
                  </a:cubicBezTo>
                  <a:lnTo>
                    <a:pt x="251334" y="358026"/>
                  </a:lnTo>
                  <a:lnTo>
                    <a:pt x="445770" y="215760"/>
                  </a:lnTo>
                  <a:cubicBezTo>
                    <a:pt x="514528" y="298755"/>
                    <a:pt x="528752" y="331953"/>
                    <a:pt x="528752" y="412560"/>
                  </a:cubicBezTo>
                  <a:lnTo>
                    <a:pt x="528752" y="642557"/>
                  </a:lnTo>
                  <a:cubicBezTo>
                    <a:pt x="528752" y="808533"/>
                    <a:pt x="497929" y="924713"/>
                    <a:pt x="360414" y="1023112"/>
                  </a:cubicBezTo>
                  <a:cubicBezTo>
                    <a:pt x="305867" y="1062241"/>
                    <a:pt x="244221" y="1091883"/>
                    <a:pt x="184950" y="1123887"/>
                  </a:cubicBezTo>
                  <a:lnTo>
                    <a:pt x="176644" y="1107288"/>
                  </a:lnTo>
                  <a:cubicBezTo>
                    <a:pt x="296393" y="1053935"/>
                    <a:pt x="350927" y="981622"/>
                    <a:pt x="350927" y="768223"/>
                  </a:cubicBezTo>
                  <a:lnTo>
                    <a:pt x="350927" y="418491"/>
                  </a:lnTo>
                  <a:cubicBezTo>
                    <a:pt x="350927" y="380556"/>
                    <a:pt x="346177" y="342621"/>
                    <a:pt x="316547" y="342621"/>
                  </a:cubicBezTo>
                  <a:cubicBezTo>
                    <a:pt x="304686" y="342621"/>
                    <a:pt x="296393" y="347358"/>
                    <a:pt x="290462" y="352108"/>
                  </a:cubicBezTo>
                  <a:lnTo>
                    <a:pt x="251334" y="380556"/>
                  </a:lnTo>
                  <a:lnTo>
                    <a:pt x="251334" y="691160"/>
                  </a:lnTo>
                  <a:cubicBezTo>
                    <a:pt x="251334" y="723176"/>
                    <a:pt x="258458" y="742150"/>
                    <a:pt x="280975" y="742150"/>
                  </a:cubicBezTo>
                  <a:cubicBezTo>
                    <a:pt x="291643" y="742150"/>
                    <a:pt x="305867" y="736219"/>
                    <a:pt x="312992" y="729107"/>
                  </a:cubicBezTo>
                  <a:lnTo>
                    <a:pt x="317729" y="744512"/>
                  </a:lnTo>
                  <a:cubicBezTo>
                    <a:pt x="262013" y="777710"/>
                    <a:pt x="209842" y="819201"/>
                    <a:pt x="163614" y="865442"/>
                  </a:cubicBezTo>
                  <a:cubicBezTo>
                    <a:pt x="124485" y="814464"/>
                    <a:pt x="75883" y="774154"/>
                    <a:pt x="13043" y="755180"/>
                  </a:cubicBezTo>
                  <a:lnTo>
                    <a:pt x="13043" y="740956"/>
                  </a:lnTo>
                  <a:cubicBezTo>
                    <a:pt x="65215" y="742150"/>
                    <a:pt x="73508" y="719620"/>
                    <a:pt x="73508" y="672199"/>
                  </a:cubicBezTo>
                  <a:lnTo>
                    <a:pt x="73508" y="260820"/>
                  </a:lnTo>
                  <a:cubicBezTo>
                    <a:pt x="73508" y="183756"/>
                    <a:pt x="32017" y="88913"/>
                    <a:pt x="0" y="64021"/>
                  </a:cubicBezTo>
                  <a:lnTo>
                    <a:pt x="13043" y="50978"/>
                  </a:lnTo>
                  <a:cubicBezTo>
                    <a:pt x="34392" y="72314"/>
                    <a:pt x="60465" y="114998"/>
                    <a:pt x="72327" y="157671"/>
                  </a:cubicBezTo>
                  <a:lnTo>
                    <a:pt x="74688" y="157671"/>
                  </a:lnTo>
                  <a:cubicBezTo>
                    <a:pt x="91287" y="40310"/>
                    <a:pt x="222885" y="0"/>
                    <a:pt x="378193" y="0"/>
                  </a:cubicBez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28" name="Shape 781"/>
            <p:cNvSpPr/>
            <p:nvPr userDrawn="1"/>
          </p:nvSpPr>
          <p:spPr>
            <a:xfrm>
              <a:off x="5586730" y="3127375"/>
              <a:ext cx="227330" cy="605155"/>
            </a:xfrm>
            <a:custGeom>
              <a:avLst/>
              <a:gdLst/>
              <a:ahLst/>
              <a:cxnLst/>
              <a:rect l="0" t="0" r="0" b="0"/>
              <a:pathLst>
                <a:path w="227616" h="605264">
                  <a:moveTo>
                    <a:pt x="227616" y="0"/>
                  </a:moveTo>
                  <a:lnTo>
                    <a:pt x="227616" y="114202"/>
                  </a:lnTo>
                  <a:lnTo>
                    <a:pt x="225839" y="113262"/>
                  </a:lnTo>
                  <a:cubicBezTo>
                    <a:pt x="209242" y="102890"/>
                    <a:pt x="193237" y="91333"/>
                    <a:pt x="177826" y="78887"/>
                  </a:cubicBezTo>
                  <a:lnTo>
                    <a:pt x="177826" y="422688"/>
                  </a:lnTo>
                  <a:cubicBezTo>
                    <a:pt x="177826" y="458261"/>
                    <a:pt x="184938" y="490265"/>
                    <a:pt x="207467" y="490265"/>
                  </a:cubicBezTo>
                  <a:cubicBezTo>
                    <a:pt x="210432" y="490265"/>
                    <a:pt x="214284" y="489970"/>
                    <a:pt x="218580" y="488785"/>
                  </a:cubicBezTo>
                  <a:lnTo>
                    <a:pt x="227616" y="484318"/>
                  </a:lnTo>
                  <a:lnTo>
                    <a:pt x="227616" y="509037"/>
                  </a:lnTo>
                  <a:lnTo>
                    <a:pt x="192796" y="535020"/>
                  </a:lnTo>
                  <a:cubicBezTo>
                    <a:pt x="164491" y="557547"/>
                    <a:pt x="136925" y="580962"/>
                    <a:pt x="110249" y="605264"/>
                  </a:cubicBezTo>
                  <a:cubicBezTo>
                    <a:pt x="11849" y="547174"/>
                    <a:pt x="0" y="512795"/>
                    <a:pt x="0" y="441662"/>
                  </a:cubicBezTo>
                  <a:lnTo>
                    <a:pt x="0" y="154757"/>
                  </a:lnTo>
                  <a:cubicBezTo>
                    <a:pt x="0" y="89853"/>
                    <a:pt x="91361" y="77628"/>
                    <a:pt x="187556" y="25053"/>
                  </a:cubicBezTo>
                  <a:lnTo>
                    <a:pt x="227616" y="0"/>
                  </a:ln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29" name="Shape 782"/>
            <p:cNvSpPr/>
            <p:nvPr userDrawn="1"/>
          </p:nvSpPr>
          <p:spPr>
            <a:xfrm>
              <a:off x="5227320" y="3082925"/>
              <a:ext cx="314960" cy="649605"/>
            </a:xfrm>
            <a:custGeom>
              <a:avLst/>
              <a:gdLst/>
              <a:ahLst/>
              <a:cxnLst/>
              <a:rect l="0" t="0" r="0" b="0"/>
              <a:pathLst>
                <a:path w="315354" h="649681">
                  <a:moveTo>
                    <a:pt x="69939" y="0"/>
                  </a:moveTo>
                  <a:cubicBezTo>
                    <a:pt x="112624" y="50978"/>
                    <a:pt x="203912" y="111442"/>
                    <a:pt x="294019" y="130416"/>
                  </a:cubicBezTo>
                  <a:lnTo>
                    <a:pt x="294019" y="144640"/>
                  </a:lnTo>
                  <a:cubicBezTo>
                    <a:pt x="248958" y="144640"/>
                    <a:pt x="227623" y="161239"/>
                    <a:pt x="227623" y="203924"/>
                  </a:cubicBezTo>
                  <a:lnTo>
                    <a:pt x="227623" y="443395"/>
                  </a:lnTo>
                  <a:cubicBezTo>
                    <a:pt x="227623" y="476593"/>
                    <a:pt x="231178" y="522821"/>
                    <a:pt x="263182" y="522821"/>
                  </a:cubicBezTo>
                  <a:cubicBezTo>
                    <a:pt x="277420" y="522821"/>
                    <a:pt x="286893" y="514528"/>
                    <a:pt x="308242" y="503860"/>
                  </a:cubicBezTo>
                  <a:lnTo>
                    <a:pt x="315354" y="516903"/>
                  </a:lnTo>
                  <a:cubicBezTo>
                    <a:pt x="258445" y="557213"/>
                    <a:pt x="206287" y="601078"/>
                    <a:pt x="158865" y="649681"/>
                  </a:cubicBezTo>
                  <a:cubicBezTo>
                    <a:pt x="109068" y="614109"/>
                    <a:pt x="55715" y="570243"/>
                    <a:pt x="52160" y="514528"/>
                  </a:cubicBezTo>
                  <a:lnTo>
                    <a:pt x="0" y="553450"/>
                  </a:lnTo>
                  <a:lnTo>
                    <a:pt x="0" y="529021"/>
                  </a:lnTo>
                  <a:lnTo>
                    <a:pt x="4738" y="526390"/>
                  </a:lnTo>
                  <a:lnTo>
                    <a:pt x="49797" y="493192"/>
                  </a:lnTo>
                  <a:lnTo>
                    <a:pt x="49797" y="179019"/>
                  </a:lnTo>
                  <a:cubicBezTo>
                    <a:pt x="40904" y="175168"/>
                    <a:pt x="32012" y="170205"/>
                    <a:pt x="23231" y="164518"/>
                  </a:cubicBezTo>
                  <a:lnTo>
                    <a:pt x="0" y="147620"/>
                  </a:lnTo>
                  <a:lnTo>
                    <a:pt x="0" y="47732"/>
                  </a:lnTo>
                  <a:lnTo>
                    <a:pt x="32190" y="27641"/>
                  </a:lnTo>
                  <a:cubicBezTo>
                    <a:pt x="46156" y="18156"/>
                    <a:pt x="58677" y="8893"/>
                    <a:pt x="69939" y="0"/>
                  </a:cubicBez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30" name="Shape 783"/>
            <p:cNvSpPr/>
            <p:nvPr userDrawn="1"/>
          </p:nvSpPr>
          <p:spPr>
            <a:xfrm>
              <a:off x="6130925" y="3146425"/>
              <a:ext cx="271145" cy="586105"/>
            </a:xfrm>
            <a:custGeom>
              <a:avLst/>
              <a:gdLst/>
              <a:ahLst/>
              <a:cxnLst/>
              <a:rect l="0" t="0" r="0" b="0"/>
              <a:pathLst>
                <a:path w="271487" h="586217">
                  <a:moveTo>
                    <a:pt x="271487" y="0"/>
                  </a:moveTo>
                  <a:lnTo>
                    <a:pt x="271487" y="56416"/>
                  </a:lnTo>
                  <a:lnTo>
                    <a:pt x="249799" y="47290"/>
                  </a:lnTo>
                  <a:cubicBezTo>
                    <a:pt x="241402" y="44445"/>
                    <a:pt x="232065" y="41907"/>
                    <a:pt x="221690" y="39685"/>
                  </a:cubicBezTo>
                  <a:lnTo>
                    <a:pt x="221690" y="379930"/>
                  </a:lnTo>
                  <a:lnTo>
                    <a:pt x="271487" y="411744"/>
                  </a:lnTo>
                  <a:lnTo>
                    <a:pt x="271487" y="540810"/>
                  </a:lnTo>
                  <a:lnTo>
                    <a:pt x="266541" y="545259"/>
                  </a:lnTo>
                  <a:cubicBezTo>
                    <a:pt x="256743" y="556726"/>
                    <a:pt x="247779" y="570211"/>
                    <a:pt x="239483" y="586217"/>
                  </a:cubicBezTo>
                  <a:cubicBezTo>
                    <a:pt x="171907" y="524571"/>
                    <a:pt x="91287" y="471218"/>
                    <a:pt x="0" y="446326"/>
                  </a:cubicBezTo>
                  <a:lnTo>
                    <a:pt x="0" y="432090"/>
                  </a:lnTo>
                  <a:cubicBezTo>
                    <a:pt x="41490" y="428533"/>
                    <a:pt x="43866" y="397711"/>
                    <a:pt x="43866" y="383486"/>
                  </a:cubicBezTo>
                  <a:lnTo>
                    <a:pt x="43866" y="37310"/>
                  </a:lnTo>
                  <a:cubicBezTo>
                    <a:pt x="101364" y="39088"/>
                    <a:pt x="164493" y="34049"/>
                    <a:pt x="223027" y="18488"/>
                  </a:cubicBezTo>
                  <a:lnTo>
                    <a:pt x="271487" y="0"/>
                  </a:ln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31" name="Shape 784"/>
            <p:cNvSpPr/>
            <p:nvPr userDrawn="1"/>
          </p:nvSpPr>
          <p:spPr>
            <a:xfrm>
              <a:off x="5814060" y="3082925"/>
              <a:ext cx="294005" cy="908050"/>
            </a:xfrm>
            <a:custGeom>
              <a:avLst/>
              <a:gdLst/>
              <a:ahLst/>
              <a:cxnLst/>
              <a:rect l="0" t="0" r="0" b="0"/>
              <a:pathLst>
                <a:path w="294012" h="908126">
                  <a:moveTo>
                    <a:pt x="54541" y="0"/>
                  </a:moveTo>
                  <a:cubicBezTo>
                    <a:pt x="117367" y="66396"/>
                    <a:pt x="203918" y="111442"/>
                    <a:pt x="294012" y="130416"/>
                  </a:cubicBezTo>
                  <a:lnTo>
                    <a:pt x="294012" y="144640"/>
                  </a:lnTo>
                  <a:cubicBezTo>
                    <a:pt x="248965" y="144640"/>
                    <a:pt x="227629" y="161239"/>
                    <a:pt x="227629" y="203924"/>
                  </a:cubicBezTo>
                  <a:lnTo>
                    <a:pt x="227629" y="544170"/>
                  </a:lnTo>
                  <a:cubicBezTo>
                    <a:pt x="227629" y="561950"/>
                    <a:pt x="244228" y="577368"/>
                    <a:pt x="260827" y="598703"/>
                  </a:cubicBezTo>
                  <a:cubicBezTo>
                    <a:pt x="276231" y="620039"/>
                    <a:pt x="292830" y="647306"/>
                    <a:pt x="292830" y="691172"/>
                  </a:cubicBezTo>
                  <a:cubicBezTo>
                    <a:pt x="292830" y="833438"/>
                    <a:pt x="141078" y="908126"/>
                    <a:pt x="16605" y="908126"/>
                  </a:cubicBezTo>
                  <a:lnTo>
                    <a:pt x="0" y="907761"/>
                  </a:lnTo>
                  <a:lnTo>
                    <a:pt x="0" y="884430"/>
                  </a:lnTo>
                  <a:lnTo>
                    <a:pt x="36426" y="880398"/>
                  </a:lnTo>
                  <a:cubicBezTo>
                    <a:pt x="93440" y="867226"/>
                    <a:pt x="143453" y="832545"/>
                    <a:pt x="143453" y="765861"/>
                  </a:cubicBezTo>
                  <a:cubicBezTo>
                    <a:pt x="143453" y="676948"/>
                    <a:pt x="52166" y="659168"/>
                    <a:pt x="52166" y="514528"/>
                  </a:cubicBezTo>
                  <a:lnTo>
                    <a:pt x="0" y="553455"/>
                  </a:lnTo>
                  <a:lnTo>
                    <a:pt x="0" y="528735"/>
                  </a:lnTo>
                  <a:lnTo>
                    <a:pt x="4744" y="526390"/>
                  </a:lnTo>
                  <a:lnTo>
                    <a:pt x="49791" y="493192"/>
                  </a:lnTo>
                  <a:lnTo>
                    <a:pt x="49791" y="184950"/>
                  </a:lnTo>
                  <a:lnTo>
                    <a:pt x="0" y="158619"/>
                  </a:lnTo>
                  <a:lnTo>
                    <a:pt x="0" y="44418"/>
                  </a:lnTo>
                  <a:lnTo>
                    <a:pt x="8040" y="39390"/>
                  </a:lnTo>
                  <a:cubicBezTo>
                    <a:pt x="23940" y="27955"/>
                    <a:pt x="39574" y="14969"/>
                    <a:pt x="54541" y="0"/>
                  </a:cubicBez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32" name="Shape 785"/>
            <p:cNvSpPr/>
            <p:nvPr userDrawn="1"/>
          </p:nvSpPr>
          <p:spPr>
            <a:xfrm>
              <a:off x="6402070" y="3082925"/>
              <a:ext cx="227330" cy="603885"/>
            </a:xfrm>
            <a:custGeom>
              <a:avLst/>
              <a:gdLst/>
              <a:ahLst/>
              <a:cxnLst/>
              <a:rect l="0" t="0" r="0" b="0"/>
              <a:pathLst>
                <a:path w="227622" h="604274">
                  <a:moveTo>
                    <a:pt x="103136" y="0"/>
                  </a:moveTo>
                  <a:cubicBezTo>
                    <a:pt x="214579" y="78245"/>
                    <a:pt x="227622" y="125667"/>
                    <a:pt x="227622" y="289281"/>
                  </a:cubicBezTo>
                  <a:cubicBezTo>
                    <a:pt x="227622" y="497929"/>
                    <a:pt x="208661" y="522821"/>
                    <a:pt x="110261" y="546532"/>
                  </a:cubicBezTo>
                  <a:cubicBezTo>
                    <a:pt x="77654" y="554241"/>
                    <a:pt x="50385" y="564023"/>
                    <a:pt x="27118" y="579881"/>
                  </a:cubicBezTo>
                  <a:lnTo>
                    <a:pt x="0" y="604274"/>
                  </a:lnTo>
                  <a:lnTo>
                    <a:pt x="0" y="475209"/>
                  </a:lnTo>
                  <a:lnTo>
                    <a:pt x="3558" y="477482"/>
                  </a:lnTo>
                  <a:cubicBezTo>
                    <a:pt x="20155" y="490226"/>
                    <a:pt x="35567" y="503860"/>
                    <a:pt x="49797" y="516903"/>
                  </a:cubicBezTo>
                  <a:lnTo>
                    <a:pt x="49797" y="213398"/>
                  </a:lnTo>
                  <a:cubicBezTo>
                    <a:pt x="49797" y="172498"/>
                    <a:pt x="40460" y="140934"/>
                    <a:pt x="778" y="120208"/>
                  </a:cubicBezTo>
                  <a:lnTo>
                    <a:pt x="0" y="119881"/>
                  </a:lnTo>
                  <a:lnTo>
                    <a:pt x="0" y="63465"/>
                  </a:lnTo>
                  <a:lnTo>
                    <a:pt x="34618" y="50257"/>
                  </a:lnTo>
                  <a:cubicBezTo>
                    <a:pt x="60309" y="36753"/>
                    <a:pt x="83576" y="20155"/>
                    <a:pt x="103136" y="0"/>
                  </a:cubicBez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grpSp>
      <p:sp>
        <p:nvSpPr>
          <p:cNvPr id="2" name="Rectangle 1"/>
          <p:cNvSpPr/>
          <p:nvPr userDrawn="1"/>
        </p:nvSpPr>
        <p:spPr>
          <a:xfrm>
            <a:off x="1565189" y="-115330"/>
            <a:ext cx="7578811" cy="7002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4" name="Rectangle 33"/>
          <p:cNvSpPr/>
          <p:nvPr userDrawn="1"/>
        </p:nvSpPr>
        <p:spPr>
          <a:xfrm flipV="1">
            <a:off x="-333632" y="539167"/>
            <a:ext cx="1898821"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5" name="Rectangle 34"/>
          <p:cNvSpPr/>
          <p:nvPr userDrawn="1"/>
        </p:nvSpPr>
        <p:spPr>
          <a:xfrm>
            <a:off x="-518984" y="-115330"/>
            <a:ext cx="630195" cy="7002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ext Placeholder 3"/>
          <p:cNvSpPr>
            <a:spLocks noGrp="1"/>
          </p:cNvSpPr>
          <p:nvPr>
            <p:ph type="body" sz="quarter" idx="13"/>
          </p:nvPr>
        </p:nvSpPr>
        <p:spPr>
          <a:xfrm>
            <a:off x="352425" y="715963"/>
            <a:ext cx="6823075" cy="725487"/>
          </a:xfrm>
        </p:spPr>
        <p:txBody>
          <a:bodyPr/>
          <a:lstStyle>
            <a:lvl1pPr marL="0" indent="0">
              <a:buNone/>
              <a:defRPr sz="2800">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379063963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watermark">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sz="2800">
                <a:solidFill>
                  <a:schemeClr val="tx1"/>
                </a:solidFill>
              </a:defRPr>
            </a:lvl1pPr>
          </a:lstStyle>
          <a:p>
            <a:r>
              <a:rPr lang="en-US" dirty="0"/>
              <a:t>Click to edit Master title style</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00" y="38100"/>
            <a:ext cx="2552700" cy="927183"/>
          </a:xfrm>
          <a:prstGeom prst="rect">
            <a:avLst/>
          </a:prstGeom>
        </p:spPr>
      </p:pic>
      <p:grpSp>
        <p:nvGrpSpPr>
          <p:cNvPr id="16" name="Group 15"/>
          <p:cNvGrpSpPr/>
          <p:nvPr userDrawn="1"/>
        </p:nvGrpSpPr>
        <p:grpSpPr>
          <a:xfrm rot="16200000">
            <a:off x="5371748" y="2834840"/>
            <a:ext cx="5448301" cy="1488193"/>
            <a:chOff x="2514600" y="2867025"/>
            <a:chExt cx="4114800" cy="1123950"/>
          </a:xfrm>
          <a:solidFill>
            <a:srgbClr val="C6C4C4">
              <a:alpha val="16000"/>
            </a:srgbClr>
          </a:solidFill>
        </p:grpSpPr>
        <p:sp>
          <p:nvSpPr>
            <p:cNvPr id="17" name="Shape 773"/>
            <p:cNvSpPr/>
            <p:nvPr userDrawn="1"/>
          </p:nvSpPr>
          <p:spPr>
            <a:xfrm>
              <a:off x="4999355" y="3130550"/>
              <a:ext cx="227330" cy="601345"/>
            </a:xfrm>
            <a:custGeom>
              <a:avLst/>
              <a:gdLst/>
              <a:ahLst/>
              <a:cxnLst/>
              <a:rect l="0" t="0" r="0" b="0"/>
              <a:pathLst>
                <a:path w="227622" h="601949">
                  <a:moveTo>
                    <a:pt x="227622" y="0"/>
                  </a:moveTo>
                  <a:lnTo>
                    <a:pt x="227622" y="99888"/>
                  </a:lnTo>
                  <a:lnTo>
                    <a:pt x="224955" y="97948"/>
                  </a:lnTo>
                  <a:cubicBezTo>
                    <a:pt x="208062" y="84462"/>
                    <a:pt x="192057" y="69642"/>
                    <a:pt x="177826" y="56599"/>
                  </a:cubicBezTo>
                  <a:lnTo>
                    <a:pt x="177826" y="430042"/>
                  </a:lnTo>
                  <a:cubicBezTo>
                    <a:pt x="177826" y="463240"/>
                    <a:pt x="184938" y="486951"/>
                    <a:pt x="207467" y="486951"/>
                  </a:cubicBezTo>
                  <a:cubicBezTo>
                    <a:pt x="212801" y="486951"/>
                    <a:pt x="217545" y="486062"/>
                    <a:pt x="221695" y="484581"/>
                  </a:cubicBezTo>
                  <a:lnTo>
                    <a:pt x="227622" y="481289"/>
                  </a:lnTo>
                  <a:lnTo>
                    <a:pt x="227622" y="505718"/>
                  </a:lnTo>
                  <a:lnTo>
                    <a:pt x="192796" y="531706"/>
                  </a:lnTo>
                  <a:cubicBezTo>
                    <a:pt x="164491" y="554232"/>
                    <a:pt x="136925" y="577648"/>
                    <a:pt x="110249" y="601949"/>
                  </a:cubicBezTo>
                  <a:cubicBezTo>
                    <a:pt x="11849" y="543860"/>
                    <a:pt x="0" y="509481"/>
                    <a:pt x="0" y="438348"/>
                  </a:cubicBezTo>
                  <a:lnTo>
                    <a:pt x="0" y="175153"/>
                  </a:lnTo>
                  <a:cubicBezTo>
                    <a:pt x="0" y="118244"/>
                    <a:pt x="23711" y="93353"/>
                    <a:pt x="90094" y="67267"/>
                  </a:cubicBezTo>
                  <a:cubicBezTo>
                    <a:pt x="138703" y="48299"/>
                    <a:pt x="179308" y="28443"/>
                    <a:pt x="213392" y="8882"/>
                  </a:cubicBezTo>
                  <a:lnTo>
                    <a:pt x="227622" y="0"/>
                  </a:ln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18" name="Shape 774"/>
            <p:cNvSpPr/>
            <p:nvPr userDrawn="1"/>
          </p:nvSpPr>
          <p:spPr>
            <a:xfrm>
              <a:off x="4535170" y="3082925"/>
              <a:ext cx="432435" cy="649605"/>
            </a:xfrm>
            <a:custGeom>
              <a:avLst/>
              <a:gdLst/>
              <a:ahLst/>
              <a:cxnLst/>
              <a:rect l="0" t="0" r="0" b="0"/>
              <a:pathLst>
                <a:path w="432727" h="649681">
                  <a:moveTo>
                    <a:pt x="326022" y="0"/>
                  </a:moveTo>
                  <a:lnTo>
                    <a:pt x="413754" y="181394"/>
                  </a:lnTo>
                  <a:lnTo>
                    <a:pt x="266751" y="259639"/>
                  </a:lnTo>
                  <a:lnTo>
                    <a:pt x="179020" y="66396"/>
                  </a:lnTo>
                  <a:lnTo>
                    <a:pt x="170714" y="68771"/>
                  </a:lnTo>
                  <a:lnTo>
                    <a:pt x="170714" y="337884"/>
                  </a:lnTo>
                  <a:cubicBezTo>
                    <a:pt x="170714" y="452882"/>
                    <a:pt x="252515" y="500304"/>
                    <a:pt x="320091" y="500304"/>
                  </a:cubicBezTo>
                  <a:cubicBezTo>
                    <a:pt x="361595" y="500304"/>
                    <a:pt x="393599" y="482524"/>
                    <a:pt x="424422" y="462369"/>
                  </a:cubicBezTo>
                  <a:lnTo>
                    <a:pt x="432727" y="477774"/>
                  </a:lnTo>
                  <a:cubicBezTo>
                    <a:pt x="348552" y="532308"/>
                    <a:pt x="260821" y="583286"/>
                    <a:pt x="192063" y="649681"/>
                  </a:cubicBezTo>
                  <a:cubicBezTo>
                    <a:pt x="182576" y="641376"/>
                    <a:pt x="170714" y="633082"/>
                    <a:pt x="160046" y="627152"/>
                  </a:cubicBezTo>
                  <a:cubicBezTo>
                    <a:pt x="137529" y="612927"/>
                    <a:pt x="114999" y="601078"/>
                    <a:pt x="92469" y="585660"/>
                  </a:cubicBezTo>
                  <a:cubicBezTo>
                    <a:pt x="0" y="524015"/>
                    <a:pt x="0" y="489636"/>
                    <a:pt x="0" y="324841"/>
                  </a:cubicBezTo>
                  <a:cubicBezTo>
                    <a:pt x="0" y="144640"/>
                    <a:pt x="13043" y="107886"/>
                    <a:pt x="79439" y="85370"/>
                  </a:cubicBezTo>
                  <a:lnTo>
                    <a:pt x="326022" y="0"/>
                  </a:ln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19" name="Shape 775"/>
            <p:cNvSpPr/>
            <p:nvPr userDrawn="1"/>
          </p:nvSpPr>
          <p:spPr>
            <a:xfrm>
              <a:off x="4161155" y="3082925"/>
              <a:ext cx="340995" cy="649605"/>
            </a:xfrm>
            <a:custGeom>
              <a:avLst/>
              <a:gdLst/>
              <a:ahLst/>
              <a:cxnLst/>
              <a:rect l="0" t="0" r="0" b="0"/>
              <a:pathLst>
                <a:path w="341440" h="649681">
                  <a:moveTo>
                    <a:pt x="165977" y="0"/>
                  </a:moveTo>
                  <a:cubicBezTo>
                    <a:pt x="208649" y="46241"/>
                    <a:pt x="256070" y="92482"/>
                    <a:pt x="316535" y="116193"/>
                  </a:cubicBezTo>
                  <a:lnTo>
                    <a:pt x="316535" y="130416"/>
                  </a:lnTo>
                  <a:cubicBezTo>
                    <a:pt x="270307" y="130416"/>
                    <a:pt x="252514" y="145821"/>
                    <a:pt x="252514" y="192062"/>
                  </a:cubicBezTo>
                  <a:lnTo>
                    <a:pt x="252514" y="469481"/>
                  </a:lnTo>
                  <a:cubicBezTo>
                    <a:pt x="252514" y="499123"/>
                    <a:pt x="270307" y="515709"/>
                    <a:pt x="290462" y="515709"/>
                  </a:cubicBezTo>
                  <a:cubicBezTo>
                    <a:pt x="307048" y="515709"/>
                    <a:pt x="317729" y="506235"/>
                    <a:pt x="335509" y="494373"/>
                  </a:cubicBezTo>
                  <a:lnTo>
                    <a:pt x="341440" y="506235"/>
                  </a:lnTo>
                  <a:lnTo>
                    <a:pt x="170714" y="649681"/>
                  </a:lnTo>
                  <a:cubicBezTo>
                    <a:pt x="75870" y="589217"/>
                    <a:pt x="74689" y="521640"/>
                    <a:pt x="74689" y="481330"/>
                  </a:cubicBezTo>
                  <a:lnTo>
                    <a:pt x="74689" y="192062"/>
                  </a:lnTo>
                  <a:cubicBezTo>
                    <a:pt x="74689" y="155308"/>
                    <a:pt x="74689" y="128041"/>
                    <a:pt x="49797" y="128041"/>
                  </a:cubicBezTo>
                  <a:cubicBezTo>
                    <a:pt x="39129" y="128041"/>
                    <a:pt x="21336" y="137528"/>
                    <a:pt x="10668" y="147015"/>
                  </a:cubicBezTo>
                  <a:lnTo>
                    <a:pt x="0" y="135153"/>
                  </a:lnTo>
                  <a:lnTo>
                    <a:pt x="165977" y="0"/>
                  </a:ln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20" name="Shape 776"/>
            <p:cNvSpPr/>
            <p:nvPr userDrawn="1"/>
          </p:nvSpPr>
          <p:spPr>
            <a:xfrm>
              <a:off x="3168015" y="3082925"/>
              <a:ext cx="432435" cy="649605"/>
            </a:xfrm>
            <a:custGeom>
              <a:avLst/>
              <a:gdLst/>
              <a:ahLst/>
              <a:cxnLst/>
              <a:rect l="0" t="0" r="0" b="0"/>
              <a:pathLst>
                <a:path w="432727" h="649681">
                  <a:moveTo>
                    <a:pt x="326034" y="0"/>
                  </a:moveTo>
                  <a:lnTo>
                    <a:pt x="413754" y="181394"/>
                  </a:lnTo>
                  <a:lnTo>
                    <a:pt x="266751" y="259639"/>
                  </a:lnTo>
                  <a:lnTo>
                    <a:pt x="179019" y="66396"/>
                  </a:lnTo>
                  <a:lnTo>
                    <a:pt x="170726" y="68771"/>
                  </a:lnTo>
                  <a:lnTo>
                    <a:pt x="170726" y="337884"/>
                  </a:lnTo>
                  <a:cubicBezTo>
                    <a:pt x="170726" y="452882"/>
                    <a:pt x="252527" y="500304"/>
                    <a:pt x="320104" y="500304"/>
                  </a:cubicBezTo>
                  <a:cubicBezTo>
                    <a:pt x="361595" y="500304"/>
                    <a:pt x="393598" y="482524"/>
                    <a:pt x="424435" y="462369"/>
                  </a:cubicBezTo>
                  <a:lnTo>
                    <a:pt x="432727" y="477774"/>
                  </a:lnTo>
                  <a:cubicBezTo>
                    <a:pt x="348552" y="532308"/>
                    <a:pt x="260820" y="583286"/>
                    <a:pt x="192062" y="649681"/>
                  </a:cubicBezTo>
                  <a:cubicBezTo>
                    <a:pt x="182575" y="641376"/>
                    <a:pt x="170726" y="633082"/>
                    <a:pt x="160058" y="627152"/>
                  </a:cubicBezTo>
                  <a:cubicBezTo>
                    <a:pt x="137528" y="612927"/>
                    <a:pt x="114999" y="601078"/>
                    <a:pt x="92482" y="585660"/>
                  </a:cubicBezTo>
                  <a:cubicBezTo>
                    <a:pt x="0" y="524015"/>
                    <a:pt x="0" y="489636"/>
                    <a:pt x="0" y="324841"/>
                  </a:cubicBezTo>
                  <a:cubicBezTo>
                    <a:pt x="0" y="144640"/>
                    <a:pt x="13043" y="107886"/>
                    <a:pt x="79439" y="85370"/>
                  </a:cubicBezTo>
                  <a:lnTo>
                    <a:pt x="326034" y="0"/>
                  </a:ln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21" name="Shape 777"/>
            <p:cNvSpPr/>
            <p:nvPr userDrawn="1"/>
          </p:nvSpPr>
          <p:spPr>
            <a:xfrm>
              <a:off x="2514600" y="3082925"/>
              <a:ext cx="624205" cy="649605"/>
            </a:xfrm>
            <a:custGeom>
              <a:avLst/>
              <a:gdLst/>
              <a:ahLst/>
              <a:cxnLst/>
              <a:rect l="0" t="0" r="0" b="0"/>
              <a:pathLst>
                <a:path w="624777" h="649681">
                  <a:moveTo>
                    <a:pt x="170714" y="0"/>
                  </a:moveTo>
                  <a:cubicBezTo>
                    <a:pt x="265557" y="60465"/>
                    <a:pt x="266751" y="128041"/>
                    <a:pt x="266751" y="168351"/>
                  </a:cubicBezTo>
                  <a:lnTo>
                    <a:pt x="266751" y="474218"/>
                  </a:lnTo>
                  <a:cubicBezTo>
                    <a:pt x="266751" y="495554"/>
                    <a:pt x="272682" y="522821"/>
                    <a:pt x="295199" y="522821"/>
                  </a:cubicBezTo>
                  <a:cubicBezTo>
                    <a:pt x="307061" y="522821"/>
                    <a:pt x="314173" y="518084"/>
                    <a:pt x="323660" y="512153"/>
                  </a:cubicBezTo>
                  <a:lnTo>
                    <a:pt x="359220" y="487261"/>
                  </a:lnTo>
                  <a:lnTo>
                    <a:pt x="359220" y="165976"/>
                  </a:lnTo>
                  <a:cubicBezTo>
                    <a:pt x="359220" y="143459"/>
                    <a:pt x="349733" y="129235"/>
                    <a:pt x="326022" y="128041"/>
                  </a:cubicBezTo>
                  <a:lnTo>
                    <a:pt x="326022" y="113817"/>
                  </a:lnTo>
                  <a:cubicBezTo>
                    <a:pt x="386487" y="97218"/>
                    <a:pt x="426796" y="48616"/>
                    <a:pt x="446951" y="0"/>
                  </a:cubicBezTo>
                  <a:cubicBezTo>
                    <a:pt x="486067" y="54534"/>
                    <a:pt x="534683" y="98400"/>
                    <a:pt x="597510" y="113817"/>
                  </a:cubicBezTo>
                  <a:lnTo>
                    <a:pt x="597510" y="128041"/>
                  </a:lnTo>
                  <a:lnTo>
                    <a:pt x="578548" y="128041"/>
                  </a:lnTo>
                  <a:cubicBezTo>
                    <a:pt x="545351" y="128041"/>
                    <a:pt x="537045" y="148196"/>
                    <a:pt x="537045" y="193243"/>
                  </a:cubicBezTo>
                  <a:lnTo>
                    <a:pt x="537045" y="457619"/>
                  </a:lnTo>
                  <a:cubicBezTo>
                    <a:pt x="537045" y="499123"/>
                    <a:pt x="556019" y="514528"/>
                    <a:pt x="578548" y="514528"/>
                  </a:cubicBezTo>
                  <a:cubicBezTo>
                    <a:pt x="591579" y="514528"/>
                    <a:pt x="606997" y="501485"/>
                    <a:pt x="615290" y="491998"/>
                  </a:cubicBezTo>
                  <a:lnTo>
                    <a:pt x="624777" y="507416"/>
                  </a:lnTo>
                  <a:lnTo>
                    <a:pt x="468287" y="649681"/>
                  </a:lnTo>
                  <a:cubicBezTo>
                    <a:pt x="410197" y="617665"/>
                    <a:pt x="360400" y="584479"/>
                    <a:pt x="359220" y="507416"/>
                  </a:cubicBezTo>
                  <a:lnTo>
                    <a:pt x="164795" y="649681"/>
                  </a:lnTo>
                  <a:cubicBezTo>
                    <a:pt x="132779" y="603441"/>
                    <a:pt x="85357" y="557213"/>
                    <a:pt x="24905" y="533502"/>
                  </a:cubicBezTo>
                  <a:lnTo>
                    <a:pt x="24905" y="519265"/>
                  </a:lnTo>
                  <a:cubicBezTo>
                    <a:pt x="71133" y="519265"/>
                    <a:pt x="88913" y="503860"/>
                    <a:pt x="88913" y="457619"/>
                  </a:cubicBezTo>
                  <a:lnTo>
                    <a:pt x="88913" y="188506"/>
                  </a:lnTo>
                  <a:cubicBezTo>
                    <a:pt x="88913" y="150571"/>
                    <a:pt x="71133" y="133972"/>
                    <a:pt x="50978" y="133972"/>
                  </a:cubicBezTo>
                  <a:cubicBezTo>
                    <a:pt x="34379" y="133972"/>
                    <a:pt x="23711" y="143459"/>
                    <a:pt x="5931" y="155308"/>
                  </a:cubicBezTo>
                  <a:lnTo>
                    <a:pt x="0" y="143459"/>
                  </a:lnTo>
                  <a:lnTo>
                    <a:pt x="170714" y="0"/>
                  </a:ln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22" name="Shape 779"/>
            <p:cNvSpPr/>
            <p:nvPr userDrawn="1"/>
          </p:nvSpPr>
          <p:spPr>
            <a:xfrm>
              <a:off x="3599180" y="2867025"/>
              <a:ext cx="528320" cy="1123315"/>
            </a:xfrm>
            <a:custGeom>
              <a:avLst/>
              <a:gdLst/>
              <a:ahLst/>
              <a:cxnLst/>
              <a:rect l="0" t="0" r="0" b="0"/>
              <a:pathLst>
                <a:path w="528752" h="1123887">
                  <a:moveTo>
                    <a:pt x="378193" y="0"/>
                  </a:moveTo>
                  <a:lnTo>
                    <a:pt x="385305" y="0"/>
                  </a:lnTo>
                  <a:lnTo>
                    <a:pt x="385305" y="21336"/>
                  </a:lnTo>
                  <a:lnTo>
                    <a:pt x="359220" y="21336"/>
                  </a:lnTo>
                  <a:cubicBezTo>
                    <a:pt x="266751" y="21336"/>
                    <a:pt x="251334" y="86538"/>
                    <a:pt x="251334" y="171895"/>
                  </a:cubicBezTo>
                  <a:lnTo>
                    <a:pt x="251334" y="358026"/>
                  </a:lnTo>
                  <a:lnTo>
                    <a:pt x="445770" y="215760"/>
                  </a:lnTo>
                  <a:cubicBezTo>
                    <a:pt x="514528" y="298755"/>
                    <a:pt x="528752" y="331953"/>
                    <a:pt x="528752" y="412560"/>
                  </a:cubicBezTo>
                  <a:lnTo>
                    <a:pt x="528752" y="642557"/>
                  </a:lnTo>
                  <a:cubicBezTo>
                    <a:pt x="528752" y="808533"/>
                    <a:pt x="497929" y="924713"/>
                    <a:pt x="360414" y="1023112"/>
                  </a:cubicBezTo>
                  <a:cubicBezTo>
                    <a:pt x="305867" y="1062241"/>
                    <a:pt x="244221" y="1091883"/>
                    <a:pt x="184950" y="1123887"/>
                  </a:cubicBezTo>
                  <a:lnTo>
                    <a:pt x="176644" y="1107288"/>
                  </a:lnTo>
                  <a:cubicBezTo>
                    <a:pt x="296393" y="1053935"/>
                    <a:pt x="350927" y="981622"/>
                    <a:pt x="350927" y="768223"/>
                  </a:cubicBezTo>
                  <a:lnTo>
                    <a:pt x="350927" y="418491"/>
                  </a:lnTo>
                  <a:cubicBezTo>
                    <a:pt x="350927" y="380556"/>
                    <a:pt x="346177" y="342621"/>
                    <a:pt x="316547" y="342621"/>
                  </a:cubicBezTo>
                  <a:cubicBezTo>
                    <a:pt x="304686" y="342621"/>
                    <a:pt x="296393" y="347358"/>
                    <a:pt x="290462" y="352108"/>
                  </a:cubicBezTo>
                  <a:lnTo>
                    <a:pt x="251334" y="380556"/>
                  </a:lnTo>
                  <a:lnTo>
                    <a:pt x="251334" y="691160"/>
                  </a:lnTo>
                  <a:cubicBezTo>
                    <a:pt x="251334" y="723176"/>
                    <a:pt x="258458" y="742150"/>
                    <a:pt x="280975" y="742150"/>
                  </a:cubicBezTo>
                  <a:cubicBezTo>
                    <a:pt x="291643" y="742150"/>
                    <a:pt x="305867" y="736219"/>
                    <a:pt x="312992" y="729107"/>
                  </a:cubicBezTo>
                  <a:lnTo>
                    <a:pt x="317729" y="744512"/>
                  </a:lnTo>
                  <a:cubicBezTo>
                    <a:pt x="262013" y="777710"/>
                    <a:pt x="209842" y="819201"/>
                    <a:pt x="163614" y="865442"/>
                  </a:cubicBezTo>
                  <a:cubicBezTo>
                    <a:pt x="124485" y="814464"/>
                    <a:pt x="75883" y="774154"/>
                    <a:pt x="13043" y="755180"/>
                  </a:cubicBezTo>
                  <a:lnTo>
                    <a:pt x="13043" y="740956"/>
                  </a:lnTo>
                  <a:cubicBezTo>
                    <a:pt x="65215" y="742150"/>
                    <a:pt x="73508" y="719620"/>
                    <a:pt x="73508" y="672199"/>
                  </a:cubicBezTo>
                  <a:lnTo>
                    <a:pt x="73508" y="260820"/>
                  </a:lnTo>
                  <a:cubicBezTo>
                    <a:pt x="73508" y="183756"/>
                    <a:pt x="32017" y="88913"/>
                    <a:pt x="0" y="64021"/>
                  </a:cubicBezTo>
                  <a:lnTo>
                    <a:pt x="13043" y="50978"/>
                  </a:lnTo>
                  <a:cubicBezTo>
                    <a:pt x="34392" y="72314"/>
                    <a:pt x="60465" y="114998"/>
                    <a:pt x="72327" y="157671"/>
                  </a:cubicBezTo>
                  <a:lnTo>
                    <a:pt x="74688" y="157671"/>
                  </a:lnTo>
                  <a:cubicBezTo>
                    <a:pt x="91287" y="40310"/>
                    <a:pt x="222885" y="0"/>
                    <a:pt x="378193" y="0"/>
                  </a:cubicBez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23" name="Shape 781"/>
            <p:cNvSpPr/>
            <p:nvPr userDrawn="1"/>
          </p:nvSpPr>
          <p:spPr>
            <a:xfrm>
              <a:off x="5586730" y="3127375"/>
              <a:ext cx="227330" cy="605155"/>
            </a:xfrm>
            <a:custGeom>
              <a:avLst/>
              <a:gdLst/>
              <a:ahLst/>
              <a:cxnLst/>
              <a:rect l="0" t="0" r="0" b="0"/>
              <a:pathLst>
                <a:path w="227616" h="605264">
                  <a:moveTo>
                    <a:pt x="227616" y="0"/>
                  </a:moveTo>
                  <a:lnTo>
                    <a:pt x="227616" y="114202"/>
                  </a:lnTo>
                  <a:lnTo>
                    <a:pt x="225839" y="113262"/>
                  </a:lnTo>
                  <a:cubicBezTo>
                    <a:pt x="209242" y="102890"/>
                    <a:pt x="193237" y="91333"/>
                    <a:pt x="177826" y="78887"/>
                  </a:cubicBezTo>
                  <a:lnTo>
                    <a:pt x="177826" y="422688"/>
                  </a:lnTo>
                  <a:cubicBezTo>
                    <a:pt x="177826" y="458261"/>
                    <a:pt x="184938" y="490265"/>
                    <a:pt x="207467" y="490265"/>
                  </a:cubicBezTo>
                  <a:cubicBezTo>
                    <a:pt x="210432" y="490265"/>
                    <a:pt x="214284" y="489970"/>
                    <a:pt x="218580" y="488785"/>
                  </a:cubicBezTo>
                  <a:lnTo>
                    <a:pt x="227616" y="484318"/>
                  </a:lnTo>
                  <a:lnTo>
                    <a:pt x="227616" y="509037"/>
                  </a:lnTo>
                  <a:lnTo>
                    <a:pt x="192796" y="535020"/>
                  </a:lnTo>
                  <a:cubicBezTo>
                    <a:pt x="164491" y="557547"/>
                    <a:pt x="136925" y="580962"/>
                    <a:pt x="110249" y="605264"/>
                  </a:cubicBezTo>
                  <a:cubicBezTo>
                    <a:pt x="11849" y="547174"/>
                    <a:pt x="0" y="512795"/>
                    <a:pt x="0" y="441662"/>
                  </a:cubicBezTo>
                  <a:lnTo>
                    <a:pt x="0" y="154757"/>
                  </a:lnTo>
                  <a:cubicBezTo>
                    <a:pt x="0" y="89853"/>
                    <a:pt x="91361" y="77628"/>
                    <a:pt x="187556" y="25053"/>
                  </a:cubicBezTo>
                  <a:lnTo>
                    <a:pt x="227616" y="0"/>
                  </a:ln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24" name="Shape 782"/>
            <p:cNvSpPr/>
            <p:nvPr userDrawn="1"/>
          </p:nvSpPr>
          <p:spPr>
            <a:xfrm>
              <a:off x="5227320" y="3082925"/>
              <a:ext cx="314960" cy="649605"/>
            </a:xfrm>
            <a:custGeom>
              <a:avLst/>
              <a:gdLst/>
              <a:ahLst/>
              <a:cxnLst/>
              <a:rect l="0" t="0" r="0" b="0"/>
              <a:pathLst>
                <a:path w="315354" h="649681">
                  <a:moveTo>
                    <a:pt x="69939" y="0"/>
                  </a:moveTo>
                  <a:cubicBezTo>
                    <a:pt x="112624" y="50978"/>
                    <a:pt x="203912" y="111442"/>
                    <a:pt x="294019" y="130416"/>
                  </a:cubicBezTo>
                  <a:lnTo>
                    <a:pt x="294019" y="144640"/>
                  </a:lnTo>
                  <a:cubicBezTo>
                    <a:pt x="248958" y="144640"/>
                    <a:pt x="227623" y="161239"/>
                    <a:pt x="227623" y="203924"/>
                  </a:cubicBezTo>
                  <a:lnTo>
                    <a:pt x="227623" y="443395"/>
                  </a:lnTo>
                  <a:cubicBezTo>
                    <a:pt x="227623" y="476593"/>
                    <a:pt x="231178" y="522821"/>
                    <a:pt x="263182" y="522821"/>
                  </a:cubicBezTo>
                  <a:cubicBezTo>
                    <a:pt x="277420" y="522821"/>
                    <a:pt x="286893" y="514528"/>
                    <a:pt x="308242" y="503860"/>
                  </a:cubicBezTo>
                  <a:lnTo>
                    <a:pt x="315354" y="516903"/>
                  </a:lnTo>
                  <a:cubicBezTo>
                    <a:pt x="258445" y="557213"/>
                    <a:pt x="206287" y="601078"/>
                    <a:pt x="158865" y="649681"/>
                  </a:cubicBezTo>
                  <a:cubicBezTo>
                    <a:pt x="109068" y="614109"/>
                    <a:pt x="55715" y="570243"/>
                    <a:pt x="52160" y="514528"/>
                  </a:cubicBezTo>
                  <a:lnTo>
                    <a:pt x="0" y="553450"/>
                  </a:lnTo>
                  <a:lnTo>
                    <a:pt x="0" y="529021"/>
                  </a:lnTo>
                  <a:lnTo>
                    <a:pt x="4738" y="526390"/>
                  </a:lnTo>
                  <a:lnTo>
                    <a:pt x="49797" y="493192"/>
                  </a:lnTo>
                  <a:lnTo>
                    <a:pt x="49797" y="179019"/>
                  </a:lnTo>
                  <a:cubicBezTo>
                    <a:pt x="40904" y="175168"/>
                    <a:pt x="32012" y="170205"/>
                    <a:pt x="23231" y="164518"/>
                  </a:cubicBezTo>
                  <a:lnTo>
                    <a:pt x="0" y="147620"/>
                  </a:lnTo>
                  <a:lnTo>
                    <a:pt x="0" y="47732"/>
                  </a:lnTo>
                  <a:lnTo>
                    <a:pt x="32190" y="27641"/>
                  </a:lnTo>
                  <a:cubicBezTo>
                    <a:pt x="46156" y="18156"/>
                    <a:pt x="58677" y="8893"/>
                    <a:pt x="69939" y="0"/>
                  </a:cubicBez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25" name="Shape 783"/>
            <p:cNvSpPr/>
            <p:nvPr userDrawn="1"/>
          </p:nvSpPr>
          <p:spPr>
            <a:xfrm>
              <a:off x="6130925" y="3146425"/>
              <a:ext cx="271145" cy="586105"/>
            </a:xfrm>
            <a:custGeom>
              <a:avLst/>
              <a:gdLst/>
              <a:ahLst/>
              <a:cxnLst/>
              <a:rect l="0" t="0" r="0" b="0"/>
              <a:pathLst>
                <a:path w="271487" h="586217">
                  <a:moveTo>
                    <a:pt x="271487" y="0"/>
                  </a:moveTo>
                  <a:lnTo>
                    <a:pt x="271487" y="56416"/>
                  </a:lnTo>
                  <a:lnTo>
                    <a:pt x="249799" y="47290"/>
                  </a:lnTo>
                  <a:cubicBezTo>
                    <a:pt x="241402" y="44445"/>
                    <a:pt x="232065" y="41907"/>
                    <a:pt x="221690" y="39685"/>
                  </a:cubicBezTo>
                  <a:lnTo>
                    <a:pt x="221690" y="379930"/>
                  </a:lnTo>
                  <a:lnTo>
                    <a:pt x="271487" y="411744"/>
                  </a:lnTo>
                  <a:lnTo>
                    <a:pt x="271487" y="540810"/>
                  </a:lnTo>
                  <a:lnTo>
                    <a:pt x="266541" y="545259"/>
                  </a:lnTo>
                  <a:cubicBezTo>
                    <a:pt x="256743" y="556726"/>
                    <a:pt x="247779" y="570211"/>
                    <a:pt x="239483" y="586217"/>
                  </a:cubicBezTo>
                  <a:cubicBezTo>
                    <a:pt x="171907" y="524571"/>
                    <a:pt x="91287" y="471218"/>
                    <a:pt x="0" y="446326"/>
                  </a:cubicBezTo>
                  <a:lnTo>
                    <a:pt x="0" y="432090"/>
                  </a:lnTo>
                  <a:cubicBezTo>
                    <a:pt x="41490" y="428533"/>
                    <a:pt x="43866" y="397711"/>
                    <a:pt x="43866" y="383486"/>
                  </a:cubicBezTo>
                  <a:lnTo>
                    <a:pt x="43866" y="37310"/>
                  </a:lnTo>
                  <a:cubicBezTo>
                    <a:pt x="101364" y="39088"/>
                    <a:pt x="164493" y="34049"/>
                    <a:pt x="223027" y="18488"/>
                  </a:cubicBezTo>
                  <a:lnTo>
                    <a:pt x="271487" y="0"/>
                  </a:ln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26" name="Shape 784"/>
            <p:cNvSpPr/>
            <p:nvPr userDrawn="1"/>
          </p:nvSpPr>
          <p:spPr>
            <a:xfrm>
              <a:off x="5814060" y="3082925"/>
              <a:ext cx="294005" cy="908050"/>
            </a:xfrm>
            <a:custGeom>
              <a:avLst/>
              <a:gdLst/>
              <a:ahLst/>
              <a:cxnLst/>
              <a:rect l="0" t="0" r="0" b="0"/>
              <a:pathLst>
                <a:path w="294012" h="908126">
                  <a:moveTo>
                    <a:pt x="54541" y="0"/>
                  </a:moveTo>
                  <a:cubicBezTo>
                    <a:pt x="117367" y="66396"/>
                    <a:pt x="203918" y="111442"/>
                    <a:pt x="294012" y="130416"/>
                  </a:cubicBezTo>
                  <a:lnTo>
                    <a:pt x="294012" y="144640"/>
                  </a:lnTo>
                  <a:cubicBezTo>
                    <a:pt x="248965" y="144640"/>
                    <a:pt x="227629" y="161239"/>
                    <a:pt x="227629" y="203924"/>
                  </a:cubicBezTo>
                  <a:lnTo>
                    <a:pt x="227629" y="544170"/>
                  </a:lnTo>
                  <a:cubicBezTo>
                    <a:pt x="227629" y="561950"/>
                    <a:pt x="244228" y="577368"/>
                    <a:pt x="260827" y="598703"/>
                  </a:cubicBezTo>
                  <a:cubicBezTo>
                    <a:pt x="276231" y="620039"/>
                    <a:pt x="292830" y="647306"/>
                    <a:pt x="292830" y="691172"/>
                  </a:cubicBezTo>
                  <a:cubicBezTo>
                    <a:pt x="292830" y="833438"/>
                    <a:pt x="141078" y="908126"/>
                    <a:pt x="16605" y="908126"/>
                  </a:cubicBezTo>
                  <a:lnTo>
                    <a:pt x="0" y="907761"/>
                  </a:lnTo>
                  <a:lnTo>
                    <a:pt x="0" y="884430"/>
                  </a:lnTo>
                  <a:lnTo>
                    <a:pt x="36426" y="880398"/>
                  </a:lnTo>
                  <a:cubicBezTo>
                    <a:pt x="93440" y="867226"/>
                    <a:pt x="143453" y="832545"/>
                    <a:pt x="143453" y="765861"/>
                  </a:cubicBezTo>
                  <a:cubicBezTo>
                    <a:pt x="143453" y="676948"/>
                    <a:pt x="52166" y="659168"/>
                    <a:pt x="52166" y="514528"/>
                  </a:cubicBezTo>
                  <a:lnTo>
                    <a:pt x="0" y="553455"/>
                  </a:lnTo>
                  <a:lnTo>
                    <a:pt x="0" y="528735"/>
                  </a:lnTo>
                  <a:lnTo>
                    <a:pt x="4744" y="526390"/>
                  </a:lnTo>
                  <a:lnTo>
                    <a:pt x="49791" y="493192"/>
                  </a:lnTo>
                  <a:lnTo>
                    <a:pt x="49791" y="184950"/>
                  </a:lnTo>
                  <a:lnTo>
                    <a:pt x="0" y="158619"/>
                  </a:lnTo>
                  <a:lnTo>
                    <a:pt x="0" y="44418"/>
                  </a:lnTo>
                  <a:lnTo>
                    <a:pt x="8040" y="39390"/>
                  </a:lnTo>
                  <a:cubicBezTo>
                    <a:pt x="23940" y="27955"/>
                    <a:pt x="39574" y="14969"/>
                    <a:pt x="54541" y="0"/>
                  </a:cubicBez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sp>
          <p:nvSpPr>
            <p:cNvPr id="27" name="Shape 785"/>
            <p:cNvSpPr/>
            <p:nvPr userDrawn="1"/>
          </p:nvSpPr>
          <p:spPr>
            <a:xfrm>
              <a:off x="6402070" y="3082925"/>
              <a:ext cx="227330" cy="603885"/>
            </a:xfrm>
            <a:custGeom>
              <a:avLst/>
              <a:gdLst/>
              <a:ahLst/>
              <a:cxnLst/>
              <a:rect l="0" t="0" r="0" b="0"/>
              <a:pathLst>
                <a:path w="227622" h="604274">
                  <a:moveTo>
                    <a:pt x="103136" y="0"/>
                  </a:moveTo>
                  <a:cubicBezTo>
                    <a:pt x="214579" y="78245"/>
                    <a:pt x="227622" y="125667"/>
                    <a:pt x="227622" y="289281"/>
                  </a:cubicBezTo>
                  <a:cubicBezTo>
                    <a:pt x="227622" y="497929"/>
                    <a:pt x="208661" y="522821"/>
                    <a:pt x="110261" y="546532"/>
                  </a:cubicBezTo>
                  <a:cubicBezTo>
                    <a:pt x="77654" y="554241"/>
                    <a:pt x="50385" y="564023"/>
                    <a:pt x="27118" y="579881"/>
                  </a:cubicBezTo>
                  <a:lnTo>
                    <a:pt x="0" y="604274"/>
                  </a:lnTo>
                  <a:lnTo>
                    <a:pt x="0" y="475209"/>
                  </a:lnTo>
                  <a:lnTo>
                    <a:pt x="3558" y="477482"/>
                  </a:lnTo>
                  <a:cubicBezTo>
                    <a:pt x="20155" y="490226"/>
                    <a:pt x="35567" y="503860"/>
                    <a:pt x="49797" y="516903"/>
                  </a:cubicBezTo>
                  <a:lnTo>
                    <a:pt x="49797" y="213398"/>
                  </a:lnTo>
                  <a:cubicBezTo>
                    <a:pt x="49797" y="172498"/>
                    <a:pt x="40460" y="140934"/>
                    <a:pt x="778" y="120208"/>
                  </a:cubicBezTo>
                  <a:lnTo>
                    <a:pt x="0" y="119881"/>
                  </a:lnTo>
                  <a:lnTo>
                    <a:pt x="0" y="63465"/>
                  </a:lnTo>
                  <a:lnTo>
                    <a:pt x="34618" y="50257"/>
                  </a:lnTo>
                  <a:cubicBezTo>
                    <a:pt x="60309" y="36753"/>
                    <a:pt x="83576" y="20155"/>
                    <a:pt x="103136" y="0"/>
                  </a:cubicBezTo>
                  <a:close/>
                </a:path>
              </a:pathLst>
            </a:custGeom>
            <a:grpFill/>
            <a:ln w="0" cap="flat">
              <a:noFill/>
              <a:miter lim="1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E7672"/>
                </a:solidFill>
                <a:effectLst/>
                <a:uLnTx/>
                <a:uFillTx/>
                <a:latin typeface="Arial" charset="0"/>
                <a:ea typeface="+mn-ea"/>
                <a:cs typeface="+mn-cs"/>
              </a:endParaRPr>
            </a:p>
          </p:txBody>
        </p:sp>
      </p:grpSp>
    </p:spTree>
    <p:custDataLst>
      <p:tags r:id="rId1"/>
    </p:custDataLst>
    <p:extLst>
      <p:ext uri="{BB962C8B-B14F-4D97-AF65-F5344CB8AC3E}">
        <p14:creationId xmlns:p14="http://schemas.microsoft.com/office/powerpoint/2010/main" val="10349597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a:solidFill>
                  <a:schemeClr val="tx1"/>
                </a:solidFill>
              </a:defRPr>
            </a:lvl1pPr>
          </a:lstStyle>
          <a:p>
            <a:r>
              <a:rPr lang="en-US"/>
              <a:t>Click to edit Master title style</a:t>
            </a:r>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00" y="38100"/>
            <a:ext cx="2552700" cy="927183"/>
          </a:xfrm>
          <a:prstGeom prst="rect">
            <a:avLst/>
          </a:prstGeom>
        </p:spPr>
      </p:pic>
      <p:grpSp>
        <p:nvGrpSpPr>
          <p:cNvPr id="16" name="Group 15"/>
          <p:cNvGrpSpPr/>
          <p:nvPr userDrawn="1"/>
        </p:nvGrpSpPr>
        <p:grpSpPr>
          <a:xfrm rot="16200000">
            <a:off x="5371748" y="2834840"/>
            <a:ext cx="5448301" cy="1488193"/>
            <a:chOff x="2514600" y="2867025"/>
            <a:chExt cx="4114800" cy="1123950"/>
          </a:xfrm>
          <a:solidFill>
            <a:srgbClr val="C6C4C4">
              <a:alpha val="16000"/>
            </a:srgbClr>
          </a:solidFill>
        </p:grpSpPr>
        <p:sp>
          <p:nvSpPr>
            <p:cNvPr id="17" name="Shape 773"/>
            <p:cNvSpPr/>
            <p:nvPr userDrawn="1"/>
          </p:nvSpPr>
          <p:spPr>
            <a:xfrm>
              <a:off x="4999355" y="3130550"/>
              <a:ext cx="227330" cy="601345"/>
            </a:xfrm>
            <a:custGeom>
              <a:avLst/>
              <a:gdLst/>
              <a:ahLst/>
              <a:cxnLst/>
              <a:rect l="0" t="0" r="0" b="0"/>
              <a:pathLst>
                <a:path w="227622" h="601949">
                  <a:moveTo>
                    <a:pt x="227622" y="0"/>
                  </a:moveTo>
                  <a:lnTo>
                    <a:pt x="227622" y="99888"/>
                  </a:lnTo>
                  <a:lnTo>
                    <a:pt x="224955" y="97948"/>
                  </a:lnTo>
                  <a:cubicBezTo>
                    <a:pt x="208062" y="84462"/>
                    <a:pt x="192057" y="69642"/>
                    <a:pt x="177826" y="56599"/>
                  </a:cubicBezTo>
                  <a:lnTo>
                    <a:pt x="177826" y="430042"/>
                  </a:lnTo>
                  <a:cubicBezTo>
                    <a:pt x="177826" y="463240"/>
                    <a:pt x="184938" y="486951"/>
                    <a:pt x="207467" y="486951"/>
                  </a:cubicBezTo>
                  <a:cubicBezTo>
                    <a:pt x="212801" y="486951"/>
                    <a:pt x="217545" y="486062"/>
                    <a:pt x="221695" y="484581"/>
                  </a:cubicBezTo>
                  <a:lnTo>
                    <a:pt x="227622" y="481289"/>
                  </a:lnTo>
                  <a:lnTo>
                    <a:pt x="227622" y="505718"/>
                  </a:lnTo>
                  <a:lnTo>
                    <a:pt x="192796" y="531706"/>
                  </a:lnTo>
                  <a:cubicBezTo>
                    <a:pt x="164491" y="554232"/>
                    <a:pt x="136925" y="577648"/>
                    <a:pt x="110249" y="601949"/>
                  </a:cubicBezTo>
                  <a:cubicBezTo>
                    <a:pt x="11849" y="543860"/>
                    <a:pt x="0" y="509481"/>
                    <a:pt x="0" y="438348"/>
                  </a:cubicBezTo>
                  <a:lnTo>
                    <a:pt x="0" y="175153"/>
                  </a:lnTo>
                  <a:cubicBezTo>
                    <a:pt x="0" y="118244"/>
                    <a:pt x="23711" y="93353"/>
                    <a:pt x="90094" y="67267"/>
                  </a:cubicBezTo>
                  <a:cubicBezTo>
                    <a:pt x="138703" y="48299"/>
                    <a:pt x="179308" y="28443"/>
                    <a:pt x="213392" y="8882"/>
                  </a:cubicBezTo>
                  <a:lnTo>
                    <a:pt x="227622" y="0"/>
                  </a:lnTo>
                  <a:close/>
                </a:path>
              </a:pathLst>
            </a:custGeom>
            <a:grpFill/>
            <a:ln w="0" cap="flat">
              <a:noFill/>
              <a:miter lim="100000"/>
            </a:ln>
            <a:effectLst/>
          </p:spPr>
          <p:txBody>
            <a:bodyPr/>
            <a:lstStyle/>
            <a:p>
              <a:pPr fontAlgn="auto">
                <a:spcBef>
                  <a:spcPts val="0"/>
                </a:spcBef>
                <a:spcAft>
                  <a:spcPts val="0"/>
                </a:spcAft>
                <a:defRPr/>
              </a:pPr>
              <a:endParaRPr lang="en-US" kern="0" dirty="0">
                <a:solidFill>
                  <a:srgbClr val="7E7672"/>
                </a:solidFill>
              </a:endParaRPr>
            </a:p>
          </p:txBody>
        </p:sp>
        <p:sp>
          <p:nvSpPr>
            <p:cNvPr id="18" name="Shape 774"/>
            <p:cNvSpPr/>
            <p:nvPr userDrawn="1"/>
          </p:nvSpPr>
          <p:spPr>
            <a:xfrm>
              <a:off x="4535170" y="3082925"/>
              <a:ext cx="432435" cy="649605"/>
            </a:xfrm>
            <a:custGeom>
              <a:avLst/>
              <a:gdLst/>
              <a:ahLst/>
              <a:cxnLst/>
              <a:rect l="0" t="0" r="0" b="0"/>
              <a:pathLst>
                <a:path w="432727" h="649681">
                  <a:moveTo>
                    <a:pt x="326022" y="0"/>
                  </a:moveTo>
                  <a:lnTo>
                    <a:pt x="413754" y="181394"/>
                  </a:lnTo>
                  <a:lnTo>
                    <a:pt x="266751" y="259639"/>
                  </a:lnTo>
                  <a:lnTo>
                    <a:pt x="179020" y="66396"/>
                  </a:lnTo>
                  <a:lnTo>
                    <a:pt x="170714" y="68771"/>
                  </a:lnTo>
                  <a:lnTo>
                    <a:pt x="170714" y="337884"/>
                  </a:lnTo>
                  <a:cubicBezTo>
                    <a:pt x="170714" y="452882"/>
                    <a:pt x="252515" y="500304"/>
                    <a:pt x="320091" y="500304"/>
                  </a:cubicBezTo>
                  <a:cubicBezTo>
                    <a:pt x="361595" y="500304"/>
                    <a:pt x="393599" y="482524"/>
                    <a:pt x="424422" y="462369"/>
                  </a:cubicBezTo>
                  <a:lnTo>
                    <a:pt x="432727" y="477774"/>
                  </a:lnTo>
                  <a:cubicBezTo>
                    <a:pt x="348552" y="532308"/>
                    <a:pt x="260821" y="583286"/>
                    <a:pt x="192063" y="649681"/>
                  </a:cubicBezTo>
                  <a:cubicBezTo>
                    <a:pt x="182576" y="641376"/>
                    <a:pt x="170714" y="633082"/>
                    <a:pt x="160046" y="627152"/>
                  </a:cubicBezTo>
                  <a:cubicBezTo>
                    <a:pt x="137529" y="612927"/>
                    <a:pt x="114999" y="601078"/>
                    <a:pt x="92469" y="585660"/>
                  </a:cubicBezTo>
                  <a:cubicBezTo>
                    <a:pt x="0" y="524015"/>
                    <a:pt x="0" y="489636"/>
                    <a:pt x="0" y="324841"/>
                  </a:cubicBezTo>
                  <a:cubicBezTo>
                    <a:pt x="0" y="144640"/>
                    <a:pt x="13043" y="107886"/>
                    <a:pt x="79439" y="85370"/>
                  </a:cubicBezTo>
                  <a:lnTo>
                    <a:pt x="326022" y="0"/>
                  </a:lnTo>
                  <a:close/>
                </a:path>
              </a:pathLst>
            </a:custGeom>
            <a:grpFill/>
            <a:ln w="0" cap="flat">
              <a:noFill/>
              <a:miter lim="100000"/>
            </a:ln>
            <a:effectLst/>
          </p:spPr>
          <p:txBody>
            <a:bodyPr/>
            <a:lstStyle/>
            <a:p>
              <a:pPr fontAlgn="auto">
                <a:spcBef>
                  <a:spcPts val="0"/>
                </a:spcBef>
                <a:spcAft>
                  <a:spcPts val="0"/>
                </a:spcAft>
                <a:defRPr/>
              </a:pPr>
              <a:endParaRPr lang="en-US" kern="0" dirty="0">
                <a:solidFill>
                  <a:srgbClr val="7E7672"/>
                </a:solidFill>
              </a:endParaRPr>
            </a:p>
          </p:txBody>
        </p:sp>
        <p:sp>
          <p:nvSpPr>
            <p:cNvPr id="19" name="Shape 775"/>
            <p:cNvSpPr/>
            <p:nvPr userDrawn="1"/>
          </p:nvSpPr>
          <p:spPr>
            <a:xfrm>
              <a:off x="4161155" y="3082925"/>
              <a:ext cx="340995" cy="649605"/>
            </a:xfrm>
            <a:custGeom>
              <a:avLst/>
              <a:gdLst/>
              <a:ahLst/>
              <a:cxnLst/>
              <a:rect l="0" t="0" r="0" b="0"/>
              <a:pathLst>
                <a:path w="341440" h="649681">
                  <a:moveTo>
                    <a:pt x="165977" y="0"/>
                  </a:moveTo>
                  <a:cubicBezTo>
                    <a:pt x="208649" y="46241"/>
                    <a:pt x="256070" y="92482"/>
                    <a:pt x="316535" y="116193"/>
                  </a:cubicBezTo>
                  <a:lnTo>
                    <a:pt x="316535" y="130416"/>
                  </a:lnTo>
                  <a:cubicBezTo>
                    <a:pt x="270307" y="130416"/>
                    <a:pt x="252514" y="145821"/>
                    <a:pt x="252514" y="192062"/>
                  </a:cubicBezTo>
                  <a:lnTo>
                    <a:pt x="252514" y="469481"/>
                  </a:lnTo>
                  <a:cubicBezTo>
                    <a:pt x="252514" y="499123"/>
                    <a:pt x="270307" y="515709"/>
                    <a:pt x="290462" y="515709"/>
                  </a:cubicBezTo>
                  <a:cubicBezTo>
                    <a:pt x="307048" y="515709"/>
                    <a:pt x="317729" y="506235"/>
                    <a:pt x="335509" y="494373"/>
                  </a:cubicBezTo>
                  <a:lnTo>
                    <a:pt x="341440" y="506235"/>
                  </a:lnTo>
                  <a:lnTo>
                    <a:pt x="170714" y="649681"/>
                  </a:lnTo>
                  <a:cubicBezTo>
                    <a:pt x="75870" y="589217"/>
                    <a:pt x="74689" y="521640"/>
                    <a:pt x="74689" y="481330"/>
                  </a:cubicBezTo>
                  <a:lnTo>
                    <a:pt x="74689" y="192062"/>
                  </a:lnTo>
                  <a:cubicBezTo>
                    <a:pt x="74689" y="155308"/>
                    <a:pt x="74689" y="128041"/>
                    <a:pt x="49797" y="128041"/>
                  </a:cubicBezTo>
                  <a:cubicBezTo>
                    <a:pt x="39129" y="128041"/>
                    <a:pt x="21336" y="137528"/>
                    <a:pt x="10668" y="147015"/>
                  </a:cubicBezTo>
                  <a:lnTo>
                    <a:pt x="0" y="135153"/>
                  </a:lnTo>
                  <a:lnTo>
                    <a:pt x="165977" y="0"/>
                  </a:lnTo>
                  <a:close/>
                </a:path>
              </a:pathLst>
            </a:custGeom>
            <a:grpFill/>
            <a:ln w="0" cap="flat">
              <a:noFill/>
              <a:miter lim="100000"/>
            </a:ln>
            <a:effectLst/>
          </p:spPr>
          <p:txBody>
            <a:bodyPr/>
            <a:lstStyle/>
            <a:p>
              <a:pPr fontAlgn="auto">
                <a:spcBef>
                  <a:spcPts val="0"/>
                </a:spcBef>
                <a:spcAft>
                  <a:spcPts val="0"/>
                </a:spcAft>
                <a:defRPr/>
              </a:pPr>
              <a:endParaRPr lang="en-US" kern="0" dirty="0">
                <a:solidFill>
                  <a:srgbClr val="7E7672"/>
                </a:solidFill>
              </a:endParaRPr>
            </a:p>
          </p:txBody>
        </p:sp>
        <p:sp>
          <p:nvSpPr>
            <p:cNvPr id="20" name="Shape 776"/>
            <p:cNvSpPr/>
            <p:nvPr userDrawn="1"/>
          </p:nvSpPr>
          <p:spPr>
            <a:xfrm>
              <a:off x="3168015" y="3082925"/>
              <a:ext cx="432435" cy="649605"/>
            </a:xfrm>
            <a:custGeom>
              <a:avLst/>
              <a:gdLst/>
              <a:ahLst/>
              <a:cxnLst/>
              <a:rect l="0" t="0" r="0" b="0"/>
              <a:pathLst>
                <a:path w="432727" h="649681">
                  <a:moveTo>
                    <a:pt x="326034" y="0"/>
                  </a:moveTo>
                  <a:lnTo>
                    <a:pt x="413754" y="181394"/>
                  </a:lnTo>
                  <a:lnTo>
                    <a:pt x="266751" y="259639"/>
                  </a:lnTo>
                  <a:lnTo>
                    <a:pt x="179019" y="66396"/>
                  </a:lnTo>
                  <a:lnTo>
                    <a:pt x="170726" y="68771"/>
                  </a:lnTo>
                  <a:lnTo>
                    <a:pt x="170726" y="337884"/>
                  </a:lnTo>
                  <a:cubicBezTo>
                    <a:pt x="170726" y="452882"/>
                    <a:pt x="252527" y="500304"/>
                    <a:pt x="320104" y="500304"/>
                  </a:cubicBezTo>
                  <a:cubicBezTo>
                    <a:pt x="361595" y="500304"/>
                    <a:pt x="393598" y="482524"/>
                    <a:pt x="424435" y="462369"/>
                  </a:cubicBezTo>
                  <a:lnTo>
                    <a:pt x="432727" y="477774"/>
                  </a:lnTo>
                  <a:cubicBezTo>
                    <a:pt x="348552" y="532308"/>
                    <a:pt x="260820" y="583286"/>
                    <a:pt x="192062" y="649681"/>
                  </a:cubicBezTo>
                  <a:cubicBezTo>
                    <a:pt x="182575" y="641376"/>
                    <a:pt x="170726" y="633082"/>
                    <a:pt x="160058" y="627152"/>
                  </a:cubicBezTo>
                  <a:cubicBezTo>
                    <a:pt x="137528" y="612927"/>
                    <a:pt x="114999" y="601078"/>
                    <a:pt x="92482" y="585660"/>
                  </a:cubicBezTo>
                  <a:cubicBezTo>
                    <a:pt x="0" y="524015"/>
                    <a:pt x="0" y="489636"/>
                    <a:pt x="0" y="324841"/>
                  </a:cubicBezTo>
                  <a:cubicBezTo>
                    <a:pt x="0" y="144640"/>
                    <a:pt x="13043" y="107886"/>
                    <a:pt x="79439" y="85370"/>
                  </a:cubicBezTo>
                  <a:lnTo>
                    <a:pt x="326034" y="0"/>
                  </a:lnTo>
                  <a:close/>
                </a:path>
              </a:pathLst>
            </a:custGeom>
            <a:grpFill/>
            <a:ln w="0" cap="flat">
              <a:noFill/>
              <a:miter lim="100000"/>
            </a:ln>
            <a:effectLst/>
          </p:spPr>
          <p:txBody>
            <a:bodyPr/>
            <a:lstStyle/>
            <a:p>
              <a:pPr fontAlgn="auto">
                <a:spcBef>
                  <a:spcPts val="0"/>
                </a:spcBef>
                <a:spcAft>
                  <a:spcPts val="0"/>
                </a:spcAft>
                <a:defRPr/>
              </a:pPr>
              <a:endParaRPr lang="en-US" kern="0" dirty="0">
                <a:solidFill>
                  <a:srgbClr val="7E7672"/>
                </a:solidFill>
              </a:endParaRPr>
            </a:p>
          </p:txBody>
        </p:sp>
        <p:sp>
          <p:nvSpPr>
            <p:cNvPr id="21" name="Shape 777"/>
            <p:cNvSpPr/>
            <p:nvPr userDrawn="1"/>
          </p:nvSpPr>
          <p:spPr>
            <a:xfrm>
              <a:off x="2514600" y="3082925"/>
              <a:ext cx="624205" cy="649605"/>
            </a:xfrm>
            <a:custGeom>
              <a:avLst/>
              <a:gdLst/>
              <a:ahLst/>
              <a:cxnLst/>
              <a:rect l="0" t="0" r="0" b="0"/>
              <a:pathLst>
                <a:path w="624777" h="649681">
                  <a:moveTo>
                    <a:pt x="170714" y="0"/>
                  </a:moveTo>
                  <a:cubicBezTo>
                    <a:pt x="265557" y="60465"/>
                    <a:pt x="266751" y="128041"/>
                    <a:pt x="266751" y="168351"/>
                  </a:cubicBezTo>
                  <a:lnTo>
                    <a:pt x="266751" y="474218"/>
                  </a:lnTo>
                  <a:cubicBezTo>
                    <a:pt x="266751" y="495554"/>
                    <a:pt x="272682" y="522821"/>
                    <a:pt x="295199" y="522821"/>
                  </a:cubicBezTo>
                  <a:cubicBezTo>
                    <a:pt x="307061" y="522821"/>
                    <a:pt x="314173" y="518084"/>
                    <a:pt x="323660" y="512153"/>
                  </a:cubicBezTo>
                  <a:lnTo>
                    <a:pt x="359220" y="487261"/>
                  </a:lnTo>
                  <a:lnTo>
                    <a:pt x="359220" y="165976"/>
                  </a:lnTo>
                  <a:cubicBezTo>
                    <a:pt x="359220" y="143459"/>
                    <a:pt x="349733" y="129235"/>
                    <a:pt x="326022" y="128041"/>
                  </a:cubicBezTo>
                  <a:lnTo>
                    <a:pt x="326022" y="113817"/>
                  </a:lnTo>
                  <a:cubicBezTo>
                    <a:pt x="386487" y="97218"/>
                    <a:pt x="426796" y="48616"/>
                    <a:pt x="446951" y="0"/>
                  </a:cubicBezTo>
                  <a:cubicBezTo>
                    <a:pt x="486067" y="54534"/>
                    <a:pt x="534683" y="98400"/>
                    <a:pt x="597510" y="113817"/>
                  </a:cubicBezTo>
                  <a:lnTo>
                    <a:pt x="597510" y="128041"/>
                  </a:lnTo>
                  <a:lnTo>
                    <a:pt x="578548" y="128041"/>
                  </a:lnTo>
                  <a:cubicBezTo>
                    <a:pt x="545351" y="128041"/>
                    <a:pt x="537045" y="148196"/>
                    <a:pt x="537045" y="193243"/>
                  </a:cubicBezTo>
                  <a:lnTo>
                    <a:pt x="537045" y="457619"/>
                  </a:lnTo>
                  <a:cubicBezTo>
                    <a:pt x="537045" y="499123"/>
                    <a:pt x="556019" y="514528"/>
                    <a:pt x="578548" y="514528"/>
                  </a:cubicBezTo>
                  <a:cubicBezTo>
                    <a:pt x="591579" y="514528"/>
                    <a:pt x="606997" y="501485"/>
                    <a:pt x="615290" y="491998"/>
                  </a:cubicBezTo>
                  <a:lnTo>
                    <a:pt x="624777" y="507416"/>
                  </a:lnTo>
                  <a:lnTo>
                    <a:pt x="468287" y="649681"/>
                  </a:lnTo>
                  <a:cubicBezTo>
                    <a:pt x="410197" y="617665"/>
                    <a:pt x="360400" y="584479"/>
                    <a:pt x="359220" y="507416"/>
                  </a:cubicBezTo>
                  <a:lnTo>
                    <a:pt x="164795" y="649681"/>
                  </a:lnTo>
                  <a:cubicBezTo>
                    <a:pt x="132779" y="603441"/>
                    <a:pt x="85357" y="557213"/>
                    <a:pt x="24905" y="533502"/>
                  </a:cubicBezTo>
                  <a:lnTo>
                    <a:pt x="24905" y="519265"/>
                  </a:lnTo>
                  <a:cubicBezTo>
                    <a:pt x="71133" y="519265"/>
                    <a:pt x="88913" y="503860"/>
                    <a:pt x="88913" y="457619"/>
                  </a:cubicBezTo>
                  <a:lnTo>
                    <a:pt x="88913" y="188506"/>
                  </a:lnTo>
                  <a:cubicBezTo>
                    <a:pt x="88913" y="150571"/>
                    <a:pt x="71133" y="133972"/>
                    <a:pt x="50978" y="133972"/>
                  </a:cubicBezTo>
                  <a:cubicBezTo>
                    <a:pt x="34379" y="133972"/>
                    <a:pt x="23711" y="143459"/>
                    <a:pt x="5931" y="155308"/>
                  </a:cubicBezTo>
                  <a:lnTo>
                    <a:pt x="0" y="143459"/>
                  </a:lnTo>
                  <a:lnTo>
                    <a:pt x="170714" y="0"/>
                  </a:lnTo>
                  <a:close/>
                </a:path>
              </a:pathLst>
            </a:custGeom>
            <a:grpFill/>
            <a:ln w="0" cap="flat">
              <a:noFill/>
              <a:miter lim="100000"/>
            </a:ln>
            <a:effectLst/>
          </p:spPr>
          <p:txBody>
            <a:bodyPr/>
            <a:lstStyle/>
            <a:p>
              <a:pPr fontAlgn="auto">
                <a:spcBef>
                  <a:spcPts val="0"/>
                </a:spcBef>
                <a:spcAft>
                  <a:spcPts val="0"/>
                </a:spcAft>
                <a:defRPr/>
              </a:pPr>
              <a:endParaRPr lang="en-US" kern="0" dirty="0">
                <a:solidFill>
                  <a:srgbClr val="7E7672"/>
                </a:solidFill>
              </a:endParaRPr>
            </a:p>
          </p:txBody>
        </p:sp>
        <p:sp>
          <p:nvSpPr>
            <p:cNvPr id="22" name="Shape 779"/>
            <p:cNvSpPr/>
            <p:nvPr userDrawn="1"/>
          </p:nvSpPr>
          <p:spPr>
            <a:xfrm>
              <a:off x="3599180" y="2867025"/>
              <a:ext cx="528320" cy="1123315"/>
            </a:xfrm>
            <a:custGeom>
              <a:avLst/>
              <a:gdLst/>
              <a:ahLst/>
              <a:cxnLst/>
              <a:rect l="0" t="0" r="0" b="0"/>
              <a:pathLst>
                <a:path w="528752" h="1123887">
                  <a:moveTo>
                    <a:pt x="378193" y="0"/>
                  </a:moveTo>
                  <a:lnTo>
                    <a:pt x="385305" y="0"/>
                  </a:lnTo>
                  <a:lnTo>
                    <a:pt x="385305" y="21336"/>
                  </a:lnTo>
                  <a:lnTo>
                    <a:pt x="359220" y="21336"/>
                  </a:lnTo>
                  <a:cubicBezTo>
                    <a:pt x="266751" y="21336"/>
                    <a:pt x="251334" y="86538"/>
                    <a:pt x="251334" y="171895"/>
                  </a:cubicBezTo>
                  <a:lnTo>
                    <a:pt x="251334" y="358026"/>
                  </a:lnTo>
                  <a:lnTo>
                    <a:pt x="445770" y="215760"/>
                  </a:lnTo>
                  <a:cubicBezTo>
                    <a:pt x="514528" y="298755"/>
                    <a:pt x="528752" y="331953"/>
                    <a:pt x="528752" y="412560"/>
                  </a:cubicBezTo>
                  <a:lnTo>
                    <a:pt x="528752" y="642557"/>
                  </a:lnTo>
                  <a:cubicBezTo>
                    <a:pt x="528752" y="808533"/>
                    <a:pt x="497929" y="924713"/>
                    <a:pt x="360414" y="1023112"/>
                  </a:cubicBezTo>
                  <a:cubicBezTo>
                    <a:pt x="305867" y="1062241"/>
                    <a:pt x="244221" y="1091883"/>
                    <a:pt x="184950" y="1123887"/>
                  </a:cubicBezTo>
                  <a:lnTo>
                    <a:pt x="176644" y="1107288"/>
                  </a:lnTo>
                  <a:cubicBezTo>
                    <a:pt x="296393" y="1053935"/>
                    <a:pt x="350927" y="981622"/>
                    <a:pt x="350927" y="768223"/>
                  </a:cubicBezTo>
                  <a:lnTo>
                    <a:pt x="350927" y="418491"/>
                  </a:lnTo>
                  <a:cubicBezTo>
                    <a:pt x="350927" y="380556"/>
                    <a:pt x="346177" y="342621"/>
                    <a:pt x="316547" y="342621"/>
                  </a:cubicBezTo>
                  <a:cubicBezTo>
                    <a:pt x="304686" y="342621"/>
                    <a:pt x="296393" y="347358"/>
                    <a:pt x="290462" y="352108"/>
                  </a:cubicBezTo>
                  <a:lnTo>
                    <a:pt x="251334" y="380556"/>
                  </a:lnTo>
                  <a:lnTo>
                    <a:pt x="251334" y="691160"/>
                  </a:lnTo>
                  <a:cubicBezTo>
                    <a:pt x="251334" y="723176"/>
                    <a:pt x="258458" y="742150"/>
                    <a:pt x="280975" y="742150"/>
                  </a:cubicBezTo>
                  <a:cubicBezTo>
                    <a:pt x="291643" y="742150"/>
                    <a:pt x="305867" y="736219"/>
                    <a:pt x="312992" y="729107"/>
                  </a:cubicBezTo>
                  <a:lnTo>
                    <a:pt x="317729" y="744512"/>
                  </a:lnTo>
                  <a:cubicBezTo>
                    <a:pt x="262013" y="777710"/>
                    <a:pt x="209842" y="819201"/>
                    <a:pt x="163614" y="865442"/>
                  </a:cubicBezTo>
                  <a:cubicBezTo>
                    <a:pt x="124485" y="814464"/>
                    <a:pt x="75883" y="774154"/>
                    <a:pt x="13043" y="755180"/>
                  </a:cubicBezTo>
                  <a:lnTo>
                    <a:pt x="13043" y="740956"/>
                  </a:lnTo>
                  <a:cubicBezTo>
                    <a:pt x="65215" y="742150"/>
                    <a:pt x="73508" y="719620"/>
                    <a:pt x="73508" y="672199"/>
                  </a:cubicBezTo>
                  <a:lnTo>
                    <a:pt x="73508" y="260820"/>
                  </a:lnTo>
                  <a:cubicBezTo>
                    <a:pt x="73508" y="183756"/>
                    <a:pt x="32017" y="88913"/>
                    <a:pt x="0" y="64021"/>
                  </a:cubicBezTo>
                  <a:lnTo>
                    <a:pt x="13043" y="50978"/>
                  </a:lnTo>
                  <a:cubicBezTo>
                    <a:pt x="34392" y="72314"/>
                    <a:pt x="60465" y="114998"/>
                    <a:pt x="72327" y="157671"/>
                  </a:cubicBezTo>
                  <a:lnTo>
                    <a:pt x="74688" y="157671"/>
                  </a:lnTo>
                  <a:cubicBezTo>
                    <a:pt x="91287" y="40310"/>
                    <a:pt x="222885" y="0"/>
                    <a:pt x="378193" y="0"/>
                  </a:cubicBezTo>
                  <a:close/>
                </a:path>
              </a:pathLst>
            </a:custGeom>
            <a:grpFill/>
            <a:ln w="0" cap="flat">
              <a:noFill/>
              <a:miter lim="100000"/>
            </a:ln>
            <a:effectLst/>
          </p:spPr>
          <p:txBody>
            <a:bodyPr/>
            <a:lstStyle/>
            <a:p>
              <a:pPr fontAlgn="auto">
                <a:spcBef>
                  <a:spcPts val="0"/>
                </a:spcBef>
                <a:spcAft>
                  <a:spcPts val="0"/>
                </a:spcAft>
                <a:defRPr/>
              </a:pPr>
              <a:endParaRPr lang="en-US" kern="0" dirty="0">
                <a:solidFill>
                  <a:srgbClr val="7E7672"/>
                </a:solidFill>
              </a:endParaRPr>
            </a:p>
          </p:txBody>
        </p:sp>
        <p:sp>
          <p:nvSpPr>
            <p:cNvPr id="23" name="Shape 781"/>
            <p:cNvSpPr/>
            <p:nvPr userDrawn="1"/>
          </p:nvSpPr>
          <p:spPr>
            <a:xfrm>
              <a:off x="5586730" y="3127375"/>
              <a:ext cx="227330" cy="605155"/>
            </a:xfrm>
            <a:custGeom>
              <a:avLst/>
              <a:gdLst/>
              <a:ahLst/>
              <a:cxnLst/>
              <a:rect l="0" t="0" r="0" b="0"/>
              <a:pathLst>
                <a:path w="227616" h="605264">
                  <a:moveTo>
                    <a:pt x="227616" y="0"/>
                  </a:moveTo>
                  <a:lnTo>
                    <a:pt x="227616" y="114202"/>
                  </a:lnTo>
                  <a:lnTo>
                    <a:pt x="225839" y="113262"/>
                  </a:lnTo>
                  <a:cubicBezTo>
                    <a:pt x="209242" y="102890"/>
                    <a:pt x="193237" y="91333"/>
                    <a:pt x="177826" y="78887"/>
                  </a:cubicBezTo>
                  <a:lnTo>
                    <a:pt x="177826" y="422688"/>
                  </a:lnTo>
                  <a:cubicBezTo>
                    <a:pt x="177826" y="458261"/>
                    <a:pt x="184938" y="490265"/>
                    <a:pt x="207467" y="490265"/>
                  </a:cubicBezTo>
                  <a:cubicBezTo>
                    <a:pt x="210432" y="490265"/>
                    <a:pt x="214284" y="489970"/>
                    <a:pt x="218580" y="488785"/>
                  </a:cubicBezTo>
                  <a:lnTo>
                    <a:pt x="227616" y="484318"/>
                  </a:lnTo>
                  <a:lnTo>
                    <a:pt x="227616" y="509037"/>
                  </a:lnTo>
                  <a:lnTo>
                    <a:pt x="192796" y="535020"/>
                  </a:lnTo>
                  <a:cubicBezTo>
                    <a:pt x="164491" y="557547"/>
                    <a:pt x="136925" y="580962"/>
                    <a:pt x="110249" y="605264"/>
                  </a:cubicBezTo>
                  <a:cubicBezTo>
                    <a:pt x="11849" y="547174"/>
                    <a:pt x="0" y="512795"/>
                    <a:pt x="0" y="441662"/>
                  </a:cubicBezTo>
                  <a:lnTo>
                    <a:pt x="0" y="154757"/>
                  </a:lnTo>
                  <a:cubicBezTo>
                    <a:pt x="0" y="89853"/>
                    <a:pt x="91361" y="77628"/>
                    <a:pt x="187556" y="25053"/>
                  </a:cubicBezTo>
                  <a:lnTo>
                    <a:pt x="227616" y="0"/>
                  </a:lnTo>
                  <a:close/>
                </a:path>
              </a:pathLst>
            </a:custGeom>
            <a:grpFill/>
            <a:ln w="0" cap="flat">
              <a:noFill/>
              <a:miter lim="100000"/>
            </a:ln>
            <a:effectLst/>
          </p:spPr>
          <p:txBody>
            <a:bodyPr/>
            <a:lstStyle/>
            <a:p>
              <a:pPr fontAlgn="auto">
                <a:spcBef>
                  <a:spcPts val="0"/>
                </a:spcBef>
                <a:spcAft>
                  <a:spcPts val="0"/>
                </a:spcAft>
                <a:defRPr/>
              </a:pPr>
              <a:endParaRPr lang="en-US" kern="0" dirty="0">
                <a:solidFill>
                  <a:srgbClr val="7E7672"/>
                </a:solidFill>
              </a:endParaRPr>
            </a:p>
          </p:txBody>
        </p:sp>
        <p:sp>
          <p:nvSpPr>
            <p:cNvPr id="24" name="Shape 782"/>
            <p:cNvSpPr/>
            <p:nvPr userDrawn="1"/>
          </p:nvSpPr>
          <p:spPr>
            <a:xfrm>
              <a:off x="5227320" y="3082925"/>
              <a:ext cx="314960" cy="649605"/>
            </a:xfrm>
            <a:custGeom>
              <a:avLst/>
              <a:gdLst/>
              <a:ahLst/>
              <a:cxnLst/>
              <a:rect l="0" t="0" r="0" b="0"/>
              <a:pathLst>
                <a:path w="315354" h="649681">
                  <a:moveTo>
                    <a:pt x="69939" y="0"/>
                  </a:moveTo>
                  <a:cubicBezTo>
                    <a:pt x="112624" y="50978"/>
                    <a:pt x="203912" y="111442"/>
                    <a:pt x="294019" y="130416"/>
                  </a:cubicBezTo>
                  <a:lnTo>
                    <a:pt x="294019" y="144640"/>
                  </a:lnTo>
                  <a:cubicBezTo>
                    <a:pt x="248958" y="144640"/>
                    <a:pt x="227623" y="161239"/>
                    <a:pt x="227623" y="203924"/>
                  </a:cubicBezTo>
                  <a:lnTo>
                    <a:pt x="227623" y="443395"/>
                  </a:lnTo>
                  <a:cubicBezTo>
                    <a:pt x="227623" y="476593"/>
                    <a:pt x="231178" y="522821"/>
                    <a:pt x="263182" y="522821"/>
                  </a:cubicBezTo>
                  <a:cubicBezTo>
                    <a:pt x="277420" y="522821"/>
                    <a:pt x="286893" y="514528"/>
                    <a:pt x="308242" y="503860"/>
                  </a:cubicBezTo>
                  <a:lnTo>
                    <a:pt x="315354" y="516903"/>
                  </a:lnTo>
                  <a:cubicBezTo>
                    <a:pt x="258445" y="557213"/>
                    <a:pt x="206287" y="601078"/>
                    <a:pt x="158865" y="649681"/>
                  </a:cubicBezTo>
                  <a:cubicBezTo>
                    <a:pt x="109068" y="614109"/>
                    <a:pt x="55715" y="570243"/>
                    <a:pt x="52160" y="514528"/>
                  </a:cubicBezTo>
                  <a:lnTo>
                    <a:pt x="0" y="553450"/>
                  </a:lnTo>
                  <a:lnTo>
                    <a:pt x="0" y="529021"/>
                  </a:lnTo>
                  <a:lnTo>
                    <a:pt x="4738" y="526390"/>
                  </a:lnTo>
                  <a:lnTo>
                    <a:pt x="49797" y="493192"/>
                  </a:lnTo>
                  <a:lnTo>
                    <a:pt x="49797" y="179019"/>
                  </a:lnTo>
                  <a:cubicBezTo>
                    <a:pt x="40904" y="175168"/>
                    <a:pt x="32012" y="170205"/>
                    <a:pt x="23231" y="164518"/>
                  </a:cubicBezTo>
                  <a:lnTo>
                    <a:pt x="0" y="147620"/>
                  </a:lnTo>
                  <a:lnTo>
                    <a:pt x="0" y="47732"/>
                  </a:lnTo>
                  <a:lnTo>
                    <a:pt x="32190" y="27641"/>
                  </a:lnTo>
                  <a:cubicBezTo>
                    <a:pt x="46156" y="18156"/>
                    <a:pt x="58677" y="8893"/>
                    <a:pt x="69939" y="0"/>
                  </a:cubicBezTo>
                  <a:close/>
                </a:path>
              </a:pathLst>
            </a:custGeom>
            <a:grpFill/>
            <a:ln w="0" cap="flat">
              <a:noFill/>
              <a:miter lim="100000"/>
            </a:ln>
            <a:effectLst/>
          </p:spPr>
          <p:txBody>
            <a:bodyPr/>
            <a:lstStyle/>
            <a:p>
              <a:pPr fontAlgn="auto">
                <a:spcBef>
                  <a:spcPts val="0"/>
                </a:spcBef>
                <a:spcAft>
                  <a:spcPts val="0"/>
                </a:spcAft>
                <a:defRPr/>
              </a:pPr>
              <a:endParaRPr lang="en-US" kern="0" dirty="0">
                <a:solidFill>
                  <a:srgbClr val="7E7672"/>
                </a:solidFill>
              </a:endParaRPr>
            </a:p>
          </p:txBody>
        </p:sp>
        <p:sp>
          <p:nvSpPr>
            <p:cNvPr id="25" name="Shape 783"/>
            <p:cNvSpPr/>
            <p:nvPr userDrawn="1"/>
          </p:nvSpPr>
          <p:spPr>
            <a:xfrm>
              <a:off x="6130925" y="3146425"/>
              <a:ext cx="271145" cy="586105"/>
            </a:xfrm>
            <a:custGeom>
              <a:avLst/>
              <a:gdLst/>
              <a:ahLst/>
              <a:cxnLst/>
              <a:rect l="0" t="0" r="0" b="0"/>
              <a:pathLst>
                <a:path w="271487" h="586217">
                  <a:moveTo>
                    <a:pt x="271487" y="0"/>
                  </a:moveTo>
                  <a:lnTo>
                    <a:pt x="271487" y="56416"/>
                  </a:lnTo>
                  <a:lnTo>
                    <a:pt x="249799" y="47290"/>
                  </a:lnTo>
                  <a:cubicBezTo>
                    <a:pt x="241402" y="44445"/>
                    <a:pt x="232065" y="41907"/>
                    <a:pt x="221690" y="39685"/>
                  </a:cubicBezTo>
                  <a:lnTo>
                    <a:pt x="221690" y="379930"/>
                  </a:lnTo>
                  <a:lnTo>
                    <a:pt x="271487" y="411744"/>
                  </a:lnTo>
                  <a:lnTo>
                    <a:pt x="271487" y="540810"/>
                  </a:lnTo>
                  <a:lnTo>
                    <a:pt x="266541" y="545259"/>
                  </a:lnTo>
                  <a:cubicBezTo>
                    <a:pt x="256743" y="556726"/>
                    <a:pt x="247779" y="570211"/>
                    <a:pt x="239483" y="586217"/>
                  </a:cubicBezTo>
                  <a:cubicBezTo>
                    <a:pt x="171907" y="524571"/>
                    <a:pt x="91287" y="471218"/>
                    <a:pt x="0" y="446326"/>
                  </a:cubicBezTo>
                  <a:lnTo>
                    <a:pt x="0" y="432090"/>
                  </a:lnTo>
                  <a:cubicBezTo>
                    <a:pt x="41490" y="428533"/>
                    <a:pt x="43866" y="397711"/>
                    <a:pt x="43866" y="383486"/>
                  </a:cubicBezTo>
                  <a:lnTo>
                    <a:pt x="43866" y="37310"/>
                  </a:lnTo>
                  <a:cubicBezTo>
                    <a:pt x="101364" y="39088"/>
                    <a:pt x="164493" y="34049"/>
                    <a:pt x="223027" y="18488"/>
                  </a:cubicBezTo>
                  <a:lnTo>
                    <a:pt x="271487" y="0"/>
                  </a:lnTo>
                  <a:close/>
                </a:path>
              </a:pathLst>
            </a:custGeom>
            <a:grpFill/>
            <a:ln w="0" cap="flat">
              <a:noFill/>
              <a:miter lim="100000"/>
            </a:ln>
            <a:effectLst/>
          </p:spPr>
          <p:txBody>
            <a:bodyPr/>
            <a:lstStyle/>
            <a:p>
              <a:pPr fontAlgn="auto">
                <a:spcBef>
                  <a:spcPts val="0"/>
                </a:spcBef>
                <a:spcAft>
                  <a:spcPts val="0"/>
                </a:spcAft>
                <a:defRPr/>
              </a:pPr>
              <a:endParaRPr lang="en-US" kern="0" dirty="0">
                <a:solidFill>
                  <a:srgbClr val="7E7672"/>
                </a:solidFill>
              </a:endParaRPr>
            </a:p>
          </p:txBody>
        </p:sp>
        <p:sp>
          <p:nvSpPr>
            <p:cNvPr id="26" name="Shape 784"/>
            <p:cNvSpPr/>
            <p:nvPr userDrawn="1"/>
          </p:nvSpPr>
          <p:spPr>
            <a:xfrm>
              <a:off x="5814060" y="3082925"/>
              <a:ext cx="294005" cy="908050"/>
            </a:xfrm>
            <a:custGeom>
              <a:avLst/>
              <a:gdLst/>
              <a:ahLst/>
              <a:cxnLst/>
              <a:rect l="0" t="0" r="0" b="0"/>
              <a:pathLst>
                <a:path w="294012" h="908126">
                  <a:moveTo>
                    <a:pt x="54541" y="0"/>
                  </a:moveTo>
                  <a:cubicBezTo>
                    <a:pt x="117367" y="66396"/>
                    <a:pt x="203918" y="111442"/>
                    <a:pt x="294012" y="130416"/>
                  </a:cubicBezTo>
                  <a:lnTo>
                    <a:pt x="294012" y="144640"/>
                  </a:lnTo>
                  <a:cubicBezTo>
                    <a:pt x="248965" y="144640"/>
                    <a:pt x="227629" y="161239"/>
                    <a:pt x="227629" y="203924"/>
                  </a:cubicBezTo>
                  <a:lnTo>
                    <a:pt x="227629" y="544170"/>
                  </a:lnTo>
                  <a:cubicBezTo>
                    <a:pt x="227629" y="561950"/>
                    <a:pt x="244228" y="577368"/>
                    <a:pt x="260827" y="598703"/>
                  </a:cubicBezTo>
                  <a:cubicBezTo>
                    <a:pt x="276231" y="620039"/>
                    <a:pt x="292830" y="647306"/>
                    <a:pt x="292830" y="691172"/>
                  </a:cubicBezTo>
                  <a:cubicBezTo>
                    <a:pt x="292830" y="833438"/>
                    <a:pt x="141078" y="908126"/>
                    <a:pt x="16605" y="908126"/>
                  </a:cubicBezTo>
                  <a:lnTo>
                    <a:pt x="0" y="907761"/>
                  </a:lnTo>
                  <a:lnTo>
                    <a:pt x="0" y="884430"/>
                  </a:lnTo>
                  <a:lnTo>
                    <a:pt x="36426" y="880398"/>
                  </a:lnTo>
                  <a:cubicBezTo>
                    <a:pt x="93440" y="867226"/>
                    <a:pt x="143453" y="832545"/>
                    <a:pt x="143453" y="765861"/>
                  </a:cubicBezTo>
                  <a:cubicBezTo>
                    <a:pt x="143453" y="676948"/>
                    <a:pt x="52166" y="659168"/>
                    <a:pt x="52166" y="514528"/>
                  </a:cubicBezTo>
                  <a:lnTo>
                    <a:pt x="0" y="553455"/>
                  </a:lnTo>
                  <a:lnTo>
                    <a:pt x="0" y="528735"/>
                  </a:lnTo>
                  <a:lnTo>
                    <a:pt x="4744" y="526390"/>
                  </a:lnTo>
                  <a:lnTo>
                    <a:pt x="49791" y="493192"/>
                  </a:lnTo>
                  <a:lnTo>
                    <a:pt x="49791" y="184950"/>
                  </a:lnTo>
                  <a:lnTo>
                    <a:pt x="0" y="158619"/>
                  </a:lnTo>
                  <a:lnTo>
                    <a:pt x="0" y="44418"/>
                  </a:lnTo>
                  <a:lnTo>
                    <a:pt x="8040" y="39390"/>
                  </a:lnTo>
                  <a:cubicBezTo>
                    <a:pt x="23940" y="27955"/>
                    <a:pt x="39574" y="14969"/>
                    <a:pt x="54541" y="0"/>
                  </a:cubicBezTo>
                  <a:close/>
                </a:path>
              </a:pathLst>
            </a:custGeom>
            <a:grpFill/>
            <a:ln w="0" cap="flat">
              <a:noFill/>
              <a:miter lim="100000"/>
            </a:ln>
            <a:effectLst/>
          </p:spPr>
          <p:txBody>
            <a:bodyPr/>
            <a:lstStyle/>
            <a:p>
              <a:pPr fontAlgn="auto">
                <a:spcBef>
                  <a:spcPts val="0"/>
                </a:spcBef>
                <a:spcAft>
                  <a:spcPts val="0"/>
                </a:spcAft>
                <a:defRPr/>
              </a:pPr>
              <a:endParaRPr lang="en-US" kern="0" dirty="0">
                <a:solidFill>
                  <a:srgbClr val="7E7672"/>
                </a:solidFill>
              </a:endParaRPr>
            </a:p>
          </p:txBody>
        </p:sp>
        <p:sp>
          <p:nvSpPr>
            <p:cNvPr id="27" name="Shape 785"/>
            <p:cNvSpPr/>
            <p:nvPr userDrawn="1"/>
          </p:nvSpPr>
          <p:spPr>
            <a:xfrm>
              <a:off x="6402070" y="3082925"/>
              <a:ext cx="227330" cy="603885"/>
            </a:xfrm>
            <a:custGeom>
              <a:avLst/>
              <a:gdLst/>
              <a:ahLst/>
              <a:cxnLst/>
              <a:rect l="0" t="0" r="0" b="0"/>
              <a:pathLst>
                <a:path w="227622" h="604274">
                  <a:moveTo>
                    <a:pt x="103136" y="0"/>
                  </a:moveTo>
                  <a:cubicBezTo>
                    <a:pt x="214579" y="78245"/>
                    <a:pt x="227622" y="125667"/>
                    <a:pt x="227622" y="289281"/>
                  </a:cubicBezTo>
                  <a:cubicBezTo>
                    <a:pt x="227622" y="497929"/>
                    <a:pt x="208661" y="522821"/>
                    <a:pt x="110261" y="546532"/>
                  </a:cubicBezTo>
                  <a:cubicBezTo>
                    <a:pt x="77654" y="554241"/>
                    <a:pt x="50385" y="564023"/>
                    <a:pt x="27118" y="579881"/>
                  </a:cubicBezTo>
                  <a:lnTo>
                    <a:pt x="0" y="604274"/>
                  </a:lnTo>
                  <a:lnTo>
                    <a:pt x="0" y="475209"/>
                  </a:lnTo>
                  <a:lnTo>
                    <a:pt x="3558" y="477482"/>
                  </a:lnTo>
                  <a:cubicBezTo>
                    <a:pt x="20155" y="490226"/>
                    <a:pt x="35567" y="503860"/>
                    <a:pt x="49797" y="516903"/>
                  </a:cubicBezTo>
                  <a:lnTo>
                    <a:pt x="49797" y="213398"/>
                  </a:lnTo>
                  <a:cubicBezTo>
                    <a:pt x="49797" y="172498"/>
                    <a:pt x="40460" y="140934"/>
                    <a:pt x="778" y="120208"/>
                  </a:cubicBezTo>
                  <a:lnTo>
                    <a:pt x="0" y="119881"/>
                  </a:lnTo>
                  <a:lnTo>
                    <a:pt x="0" y="63465"/>
                  </a:lnTo>
                  <a:lnTo>
                    <a:pt x="34618" y="50257"/>
                  </a:lnTo>
                  <a:cubicBezTo>
                    <a:pt x="60309" y="36753"/>
                    <a:pt x="83576" y="20155"/>
                    <a:pt x="103136" y="0"/>
                  </a:cubicBezTo>
                  <a:close/>
                </a:path>
              </a:pathLst>
            </a:custGeom>
            <a:grpFill/>
            <a:ln w="0" cap="flat">
              <a:noFill/>
              <a:miter lim="100000"/>
            </a:ln>
            <a:effectLst/>
          </p:spPr>
          <p:txBody>
            <a:bodyPr/>
            <a:lstStyle/>
            <a:p>
              <a:pPr fontAlgn="auto">
                <a:spcBef>
                  <a:spcPts val="0"/>
                </a:spcBef>
                <a:spcAft>
                  <a:spcPts val="0"/>
                </a:spcAft>
                <a:defRPr/>
              </a:pPr>
              <a:endParaRPr lang="en-US" kern="0" dirty="0">
                <a:solidFill>
                  <a:srgbClr val="7E7672"/>
                </a:solidFill>
              </a:endParaRPr>
            </a:p>
          </p:txBody>
        </p:sp>
      </p:grpSp>
    </p:spTree>
    <p:custDataLst>
      <p:tags r:id="rId1"/>
    </p:custDataLst>
    <p:extLst>
      <p:ext uri="{BB962C8B-B14F-4D97-AF65-F5344CB8AC3E}">
        <p14:creationId xmlns:p14="http://schemas.microsoft.com/office/powerpoint/2010/main" val="21374945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352425" y="736689"/>
            <a:ext cx="8439150" cy="757255"/>
          </a:xfrm>
          <a:prstGeom prst="rect">
            <a:avLst/>
          </a:prstGeom>
        </p:spPr>
        <p:txBody>
          <a:bodyPr lIns="0" tIns="0" rIns="0" bIns="0">
            <a:noAutofit/>
          </a:bodyPr>
          <a:lstStyle>
            <a:lvl1pPr marL="0" indent="0">
              <a:buNone/>
              <a:defRPr sz="15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352425" y="402587"/>
            <a:ext cx="8439150" cy="698501"/>
          </a:xfrm>
          <a:prstGeom prst="rect">
            <a:avLst/>
          </a:prstGeom>
        </p:spPr>
        <p:txBody>
          <a:bodyPr vert="horz" lIns="0" tIns="0" rIns="0" bIns="0" rtlCol="0" anchor="t" anchorCtr="0">
            <a:noAutofit/>
          </a:bodyPr>
          <a:lstStyle>
            <a:lvl1pPr>
              <a:defRPr sz="1500"/>
            </a:lvl1pPr>
          </a:lstStyle>
          <a:p>
            <a:r>
              <a:rPr lang="en-US" noProof="0"/>
              <a:t>Click to edit Master title style</a:t>
            </a:r>
            <a:endParaRPr lang="en-US" noProof="0" dirty="0"/>
          </a:p>
        </p:txBody>
      </p:sp>
    </p:spTree>
    <p:extLst>
      <p:ext uri="{BB962C8B-B14F-4D97-AF65-F5344CB8AC3E}">
        <p14:creationId xmlns:p14="http://schemas.microsoft.com/office/powerpoint/2010/main" val="38885215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52425" y="682675"/>
            <a:ext cx="8439150" cy="692151"/>
          </a:xfrm>
        </p:spPr>
        <p:txBody>
          <a:bodyPr/>
          <a:lstStyle>
            <a:lvl1pPr>
              <a:defRPr sz="2250" b="1">
                <a:solidFill>
                  <a:srgbClr val="7E767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custDataLst>
              <p:tags r:id="rId3"/>
            </p:custDataLst>
          </p:nvPr>
        </p:nvSpPr>
        <p:spPr/>
        <p:txBody>
          <a:bodyPr/>
          <a:lstStyle>
            <a:lvl1pPr>
              <a:defRPr sz="1600"/>
            </a:lvl1pPr>
            <a:lvl2pPr>
              <a:defRPr sz="1400"/>
            </a:lvl2pPr>
            <a:lvl3pPr>
              <a:defRPr sz="12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765214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7CC725B-9C86-6E43-AAF9-1A329DDB234C}" type="slidenum">
              <a:rPr kumimoji="0" lang="en-US" sz="1400" b="0" i="0" u="none" strike="noStrike" kern="1200" cap="none" spc="0" normalizeH="0" baseline="0" noProof="0">
                <a:ln>
                  <a:noFill/>
                </a:ln>
                <a:solidFill>
                  <a:srgbClr val="5F5F5F"/>
                </a:solidFill>
                <a:effectLst/>
                <a:uLnTx/>
                <a:uFillTx/>
                <a:latin typeface="Arial" charset="0"/>
                <a:ea typeface="+mn-ea"/>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5F5F5F"/>
              </a:solidFill>
              <a:effectLst/>
              <a:uLnTx/>
              <a:uFillTx/>
              <a:latin typeface="Arial" charset="0"/>
              <a:ea typeface="+mn-ea"/>
            </a:endParaRPr>
          </a:p>
        </p:txBody>
      </p:sp>
      <p:sp>
        <p:nvSpPr>
          <p:cNvPr id="5" name="Title 1"/>
          <p:cNvSpPr txBox="1">
            <a:spLocks/>
          </p:cNvSpPr>
          <p:nvPr userDrawn="1"/>
        </p:nvSpPr>
        <p:spPr bwMode="gray">
          <a:xfrm>
            <a:off x="352425" y="731109"/>
            <a:ext cx="8439150" cy="692151"/>
          </a:xfrm>
          <a:prstGeom prst="rect">
            <a:avLst/>
          </a:prstGeom>
        </p:spPr>
        <p:txBody>
          <a:bodyPr vert="horz" lIns="0" tIns="0" rIns="0" bIns="0" rtlCol="0" anchor="t" anchorCtr="0">
            <a:noAutofit/>
          </a:bodyPr>
          <a:lstStyle>
            <a:lvl1pPr algn="l" defTabSz="914378" rtl="0" eaLnBrk="1" latinLnBrk="0" hangingPunct="1">
              <a:spcBef>
                <a:spcPct val="0"/>
              </a:spcBef>
              <a:buNone/>
              <a:defRPr sz="2250" kern="1200">
                <a:solidFill>
                  <a:schemeClr val="tx1"/>
                </a:solidFill>
                <a:latin typeface="+mj-lt"/>
                <a:ea typeface="+mj-ea"/>
                <a:cs typeface="+mj-cs"/>
              </a:defRPr>
            </a:lvl1pPr>
          </a:lstStyle>
          <a:p>
            <a:pPr marL="0" marR="0" lvl="0" indent="0" algn="l" defTabSz="914378"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7E7672"/>
                </a:solidFill>
                <a:effectLst/>
                <a:uLnTx/>
                <a:uFillTx/>
                <a:latin typeface="Arial" panose="020B0604020202020204" pitchFamily="34" charset="0"/>
                <a:ea typeface="+mj-ea"/>
                <a:cs typeface="+mj-cs"/>
              </a:rPr>
              <a:t>Table of Contents</a:t>
            </a:r>
          </a:p>
        </p:txBody>
      </p:sp>
      <p:sp>
        <p:nvSpPr>
          <p:cNvPr id="14" name="Table Placeholder 13"/>
          <p:cNvSpPr>
            <a:spLocks noGrp="1"/>
          </p:cNvSpPr>
          <p:nvPr>
            <p:ph type="tbl" sz="quarter" idx="11"/>
          </p:nvPr>
        </p:nvSpPr>
        <p:spPr>
          <a:xfrm>
            <a:off x="352425" y="1347788"/>
            <a:ext cx="8555038" cy="3563937"/>
          </a:xfrm>
        </p:spPr>
        <p:txBody>
          <a:bodyPr/>
          <a:lstStyle>
            <a:lvl1pPr marL="0" indent="0">
              <a:buNone/>
              <a:defRPr/>
            </a:lvl1pPr>
          </a:lstStyle>
          <a:p>
            <a:endParaRPr lang="en-US" dirty="0"/>
          </a:p>
        </p:txBody>
      </p:sp>
    </p:spTree>
    <p:custDataLst>
      <p:tags r:id="rId1"/>
    </p:custDataLst>
    <p:extLst>
      <p:ext uri="{BB962C8B-B14F-4D97-AF65-F5344CB8AC3E}">
        <p14:creationId xmlns:p14="http://schemas.microsoft.com/office/powerpoint/2010/main" val="4190546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sson Divider 1">
    <p:spTree>
      <p:nvGrpSpPr>
        <p:cNvPr id="1" name=""/>
        <p:cNvGrpSpPr/>
        <p:nvPr/>
      </p:nvGrpSpPr>
      <p:grpSpPr>
        <a:xfrm>
          <a:off x="0" y="0"/>
          <a:ext cx="0" cy="0"/>
          <a:chOff x="0" y="0"/>
          <a:chExt cx="0" cy="0"/>
        </a:xfrm>
      </p:grpSpPr>
      <p:pic>
        <p:nvPicPr>
          <p:cNvPr id="5" name="Picture 2" descr="https://timedotcom.files.wordpress.com/2016/08/university-chicago-uchicago-trigger-warnings-safe-spaces-college-campus.jpg?w=1100&amp;quality=85"/>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743"/>
          <a:stretch/>
        </p:blipFill>
        <p:spPr bwMode="auto">
          <a:xfrm>
            <a:off x="-125839" y="528054"/>
            <a:ext cx="9342499" cy="647642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4" hasCustomPrompt="1"/>
          </p:nvPr>
        </p:nvSpPr>
        <p:spPr>
          <a:xfrm>
            <a:off x="254000" y="744538"/>
            <a:ext cx="8439150" cy="757237"/>
          </a:xfrm>
        </p:spPr>
        <p:txBody>
          <a:bodyPr/>
          <a:lstStyle>
            <a:lvl1pPr marL="0" indent="0">
              <a:buFontTx/>
              <a:buNone/>
              <a:defRPr sz="1800" b="1" baseline="0">
                <a:solidFill>
                  <a:schemeClr val="bg1"/>
                </a:solidFill>
              </a:defRPr>
            </a:lvl1pPr>
            <a:lvl5pPr marL="1828800" indent="0">
              <a:buFontTx/>
              <a:buNone/>
              <a:defRPr/>
            </a:lvl5pPr>
          </a:lstStyle>
          <a:p>
            <a:pPr lvl="0"/>
            <a:r>
              <a:rPr lang="en-US" dirty="0"/>
              <a:t>[Course Name and Audience]</a:t>
            </a:r>
          </a:p>
          <a:p>
            <a:pPr lvl="4"/>
            <a:endParaRPr lang="en-US" dirty="0"/>
          </a:p>
        </p:txBody>
      </p:sp>
      <p:sp>
        <p:nvSpPr>
          <p:cNvPr id="7" name="Rectangle 6"/>
          <p:cNvSpPr/>
          <p:nvPr userDrawn="1"/>
        </p:nvSpPr>
        <p:spPr bwMode="gray">
          <a:xfrm>
            <a:off x="-403057" y="1173440"/>
            <a:ext cx="9753600" cy="968946"/>
          </a:xfrm>
          <a:prstGeom prst="rect">
            <a:avLst/>
          </a:prstGeom>
          <a:solidFill>
            <a:srgbClr val="FFFFFF">
              <a:alpha val="69804"/>
            </a:srgbClr>
          </a:solidFill>
          <a:ln w="19050" algn="ctr">
            <a:noFill/>
            <a:miter lim="800000"/>
            <a:headEnd/>
            <a:tailEnd/>
          </a:ln>
        </p:spPr>
        <p:txBody>
          <a:bodyPr wrap="square" lIns="88900" tIns="88900" rIns="88900" bIns="88900" rtlCol="0" anchor="ctr"/>
          <a:lstStyle/>
          <a:p>
            <a:pPr marL="0" marR="0" lvl="0" indent="0" algn="ctr" defTabSz="914400" rtl="0" eaLnBrk="1" fontAlgn="base" latinLnBrk="0" hangingPunct="1">
              <a:lnSpc>
                <a:spcPct val="106000"/>
              </a:lnSpc>
              <a:spcBef>
                <a:spcPct val="0"/>
              </a:spcBef>
              <a:spcAft>
                <a:spcPct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11" name="Title 10"/>
          <p:cNvSpPr>
            <a:spLocks noGrp="1"/>
          </p:cNvSpPr>
          <p:nvPr>
            <p:ph type="title" hasCustomPrompt="1"/>
          </p:nvPr>
        </p:nvSpPr>
        <p:spPr>
          <a:xfrm>
            <a:off x="253013" y="1266549"/>
            <a:ext cx="8229600" cy="808038"/>
          </a:xfrm>
        </p:spPr>
        <p:txBody>
          <a:bodyPr/>
          <a:lstStyle>
            <a:lvl1pPr>
              <a:defRPr sz="3200" b="1">
                <a:solidFill>
                  <a:srgbClr val="800000"/>
                </a:solidFill>
              </a:defRPr>
            </a:lvl1pPr>
          </a:lstStyle>
          <a:p>
            <a:r>
              <a:rPr lang="en-US" dirty="0"/>
              <a:t>Lesson X: Lesson Title Goes Here</a:t>
            </a:r>
          </a:p>
        </p:txBody>
      </p:sp>
    </p:spTree>
    <p:custDataLst>
      <p:tags r:id="rId1"/>
    </p:custDataLst>
    <p:extLst>
      <p:ext uri="{BB962C8B-B14F-4D97-AF65-F5344CB8AC3E}">
        <p14:creationId xmlns:p14="http://schemas.microsoft.com/office/powerpoint/2010/main" val="2642415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Divider 1">
    <p:spTree>
      <p:nvGrpSpPr>
        <p:cNvPr id="1" name=""/>
        <p:cNvGrpSpPr/>
        <p:nvPr/>
      </p:nvGrpSpPr>
      <p:grpSpPr>
        <a:xfrm>
          <a:off x="0" y="0"/>
          <a:ext cx="0" cy="0"/>
          <a:chOff x="0" y="0"/>
          <a:chExt cx="0" cy="0"/>
        </a:xfrm>
      </p:grpSpPr>
      <p:pic>
        <p:nvPicPr>
          <p:cNvPr id="5" name="Picture 2" descr="https://timedotcom.files.wordpress.com/2016/08/university-chicago-uchicago-trigger-warnings-safe-spaces-college-campus.jpg?w=1100&amp;quality=85"/>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743"/>
          <a:stretch/>
        </p:blipFill>
        <p:spPr bwMode="auto">
          <a:xfrm>
            <a:off x="-125839" y="528054"/>
            <a:ext cx="9342499" cy="647642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96789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Lesson Divider 1">
    <p:spTree>
      <p:nvGrpSpPr>
        <p:cNvPr id="1" name=""/>
        <p:cNvGrpSpPr/>
        <p:nvPr/>
      </p:nvGrpSpPr>
      <p:grpSpPr>
        <a:xfrm>
          <a:off x="0" y="0"/>
          <a:ext cx="0" cy="0"/>
          <a:chOff x="0" y="0"/>
          <a:chExt cx="0" cy="0"/>
        </a:xfrm>
      </p:grpSpPr>
      <p:pic>
        <p:nvPicPr>
          <p:cNvPr id="6" name="Picture 4" descr="http://www.scholarlyinsider.com/ScholarlyU/images/edu/uchicago/Rosenwald-Hall.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7931" r="2868"/>
          <a:stretch/>
        </p:blipFill>
        <p:spPr bwMode="auto">
          <a:xfrm>
            <a:off x="-128016" y="530352"/>
            <a:ext cx="10200063" cy="6473952"/>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4" hasCustomPrompt="1"/>
          </p:nvPr>
        </p:nvSpPr>
        <p:spPr>
          <a:xfrm>
            <a:off x="254000" y="744538"/>
            <a:ext cx="8439150" cy="757237"/>
          </a:xfrm>
        </p:spPr>
        <p:txBody>
          <a:bodyPr/>
          <a:lstStyle>
            <a:lvl1pPr marL="0" indent="0">
              <a:buFontTx/>
              <a:buNone/>
              <a:defRPr sz="1800" b="1" baseline="0">
                <a:solidFill>
                  <a:schemeClr val="bg1"/>
                </a:solidFill>
              </a:defRPr>
            </a:lvl1pPr>
            <a:lvl5pPr marL="1828800" indent="0">
              <a:buFontTx/>
              <a:buNone/>
              <a:defRPr/>
            </a:lvl5pPr>
          </a:lstStyle>
          <a:p>
            <a:pPr lvl="0"/>
            <a:r>
              <a:rPr lang="en-US" dirty="0"/>
              <a:t>[Course Name and Audience]</a:t>
            </a:r>
          </a:p>
          <a:p>
            <a:pPr lvl="4"/>
            <a:endParaRPr lang="en-US" dirty="0"/>
          </a:p>
        </p:txBody>
      </p:sp>
      <p:sp>
        <p:nvSpPr>
          <p:cNvPr id="7" name="Rectangle 6"/>
          <p:cNvSpPr/>
          <p:nvPr userDrawn="1"/>
        </p:nvSpPr>
        <p:spPr bwMode="gray">
          <a:xfrm>
            <a:off x="-403057" y="1173440"/>
            <a:ext cx="9753600" cy="968946"/>
          </a:xfrm>
          <a:prstGeom prst="rect">
            <a:avLst/>
          </a:prstGeom>
          <a:solidFill>
            <a:srgbClr val="FFFFFF">
              <a:alpha val="69804"/>
            </a:srgbClr>
          </a:solidFill>
          <a:ln w="19050" algn="ctr">
            <a:noFill/>
            <a:miter lim="800000"/>
            <a:headEnd/>
            <a:tailEnd/>
          </a:ln>
        </p:spPr>
        <p:txBody>
          <a:bodyPr wrap="square" lIns="88900" tIns="88900" rIns="88900" bIns="88900" rtlCol="0" anchor="ctr"/>
          <a:lstStyle/>
          <a:p>
            <a:pPr marL="0" marR="0" lvl="0" indent="0" algn="ctr" defTabSz="914400" rtl="0" eaLnBrk="1" fontAlgn="base" latinLnBrk="0" hangingPunct="1">
              <a:lnSpc>
                <a:spcPct val="106000"/>
              </a:lnSpc>
              <a:spcBef>
                <a:spcPct val="0"/>
              </a:spcBef>
              <a:spcAft>
                <a:spcPct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11" name="Title 10"/>
          <p:cNvSpPr>
            <a:spLocks noGrp="1"/>
          </p:cNvSpPr>
          <p:nvPr>
            <p:ph type="title" hasCustomPrompt="1"/>
          </p:nvPr>
        </p:nvSpPr>
        <p:spPr>
          <a:xfrm>
            <a:off x="253013" y="1266549"/>
            <a:ext cx="8229600" cy="808038"/>
          </a:xfrm>
        </p:spPr>
        <p:txBody>
          <a:bodyPr/>
          <a:lstStyle>
            <a:lvl1pPr>
              <a:defRPr sz="3200" b="1">
                <a:solidFill>
                  <a:srgbClr val="800000"/>
                </a:solidFill>
              </a:defRPr>
            </a:lvl1pPr>
          </a:lstStyle>
          <a:p>
            <a:r>
              <a:rPr lang="en-US" dirty="0"/>
              <a:t>Lesson X: Lesson Title Goes Here</a:t>
            </a:r>
          </a:p>
        </p:txBody>
      </p:sp>
    </p:spTree>
    <p:custDataLst>
      <p:tags r:id="rId1"/>
    </p:custDataLst>
    <p:extLst>
      <p:ext uri="{BB962C8B-B14F-4D97-AF65-F5344CB8AC3E}">
        <p14:creationId xmlns:p14="http://schemas.microsoft.com/office/powerpoint/2010/main" val="3580018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Divider 2">
    <p:spTree>
      <p:nvGrpSpPr>
        <p:cNvPr id="1" name=""/>
        <p:cNvGrpSpPr/>
        <p:nvPr/>
      </p:nvGrpSpPr>
      <p:grpSpPr>
        <a:xfrm>
          <a:off x="0" y="0"/>
          <a:ext cx="0" cy="0"/>
          <a:chOff x="0" y="0"/>
          <a:chExt cx="0" cy="0"/>
        </a:xfrm>
      </p:grpSpPr>
      <p:pic>
        <p:nvPicPr>
          <p:cNvPr id="6" name="Picture 4" descr="http://www.scholarlyinsider.com/ScholarlyU/images/edu/uchicago/Rosenwald-Hall.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7931" r="2868"/>
          <a:stretch/>
        </p:blipFill>
        <p:spPr bwMode="auto">
          <a:xfrm>
            <a:off x="-128016" y="530352"/>
            <a:ext cx="10200063" cy="647395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30333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Lesson Divider 1">
    <p:spTree>
      <p:nvGrpSpPr>
        <p:cNvPr id="1" name=""/>
        <p:cNvGrpSpPr/>
        <p:nvPr/>
      </p:nvGrpSpPr>
      <p:grpSpPr>
        <a:xfrm>
          <a:off x="0" y="0"/>
          <a:ext cx="0" cy="0"/>
          <a:chOff x="0" y="0"/>
          <a:chExt cx="0" cy="0"/>
        </a:xfrm>
      </p:grpSpPr>
      <p:pic>
        <p:nvPicPr>
          <p:cNvPr id="8" name="Picture 7" descr="http://pressblog.uchicago.edu/wp-content/uploads/Aerial-View_2013_Guidebook_BI_C1_2.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8738"/>
          <a:stretch/>
        </p:blipFill>
        <p:spPr bwMode="auto">
          <a:xfrm>
            <a:off x="-128016" y="530352"/>
            <a:ext cx="10606887" cy="645069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4" hasCustomPrompt="1"/>
          </p:nvPr>
        </p:nvSpPr>
        <p:spPr>
          <a:xfrm>
            <a:off x="254000" y="744538"/>
            <a:ext cx="8439150" cy="757237"/>
          </a:xfrm>
        </p:spPr>
        <p:txBody>
          <a:bodyPr/>
          <a:lstStyle>
            <a:lvl1pPr marL="0" indent="0">
              <a:buFontTx/>
              <a:buNone/>
              <a:defRPr sz="1800" b="1" baseline="0">
                <a:solidFill>
                  <a:schemeClr val="bg1"/>
                </a:solidFill>
              </a:defRPr>
            </a:lvl1pPr>
            <a:lvl5pPr marL="1828800" indent="0">
              <a:buFontTx/>
              <a:buNone/>
              <a:defRPr/>
            </a:lvl5pPr>
          </a:lstStyle>
          <a:p>
            <a:pPr lvl="0"/>
            <a:r>
              <a:rPr lang="en-US" dirty="0"/>
              <a:t>[Course Name and Audience]</a:t>
            </a:r>
          </a:p>
          <a:p>
            <a:pPr lvl="4"/>
            <a:endParaRPr lang="en-US" dirty="0"/>
          </a:p>
        </p:txBody>
      </p:sp>
      <p:sp>
        <p:nvSpPr>
          <p:cNvPr id="7" name="Rectangle 6"/>
          <p:cNvSpPr/>
          <p:nvPr userDrawn="1"/>
        </p:nvSpPr>
        <p:spPr bwMode="gray">
          <a:xfrm>
            <a:off x="-403057" y="1173440"/>
            <a:ext cx="9753600" cy="968946"/>
          </a:xfrm>
          <a:prstGeom prst="rect">
            <a:avLst/>
          </a:prstGeom>
          <a:solidFill>
            <a:srgbClr val="FFFFFF">
              <a:alpha val="69804"/>
            </a:srgbClr>
          </a:solidFill>
          <a:ln w="19050" algn="ctr">
            <a:noFill/>
            <a:miter lim="800000"/>
            <a:headEnd/>
            <a:tailEnd/>
          </a:ln>
        </p:spPr>
        <p:txBody>
          <a:bodyPr wrap="square" lIns="88900" tIns="88900" rIns="88900" bIns="88900" rtlCol="0" anchor="ctr"/>
          <a:lstStyle/>
          <a:p>
            <a:pPr marL="0" marR="0" lvl="0" indent="0" algn="ctr" defTabSz="914400" rtl="0" eaLnBrk="1" fontAlgn="base" latinLnBrk="0" hangingPunct="1">
              <a:lnSpc>
                <a:spcPct val="106000"/>
              </a:lnSpc>
              <a:spcBef>
                <a:spcPct val="0"/>
              </a:spcBef>
              <a:spcAft>
                <a:spcPct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11" name="Title 10"/>
          <p:cNvSpPr>
            <a:spLocks noGrp="1"/>
          </p:cNvSpPr>
          <p:nvPr>
            <p:ph type="title" hasCustomPrompt="1"/>
          </p:nvPr>
        </p:nvSpPr>
        <p:spPr>
          <a:xfrm>
            <a:off x="253013" y="1266549"/>
            <a:ext cx="8229600" cy="808038"/>
          </a:xfrm>
        </p:spPr>
        <p:txBody>
          <a:bodyPr/>
          <a:lstStyle>
            <a:lvl1pPr>
              <a:defRPr sz="3200" b="1">
                <a:solidFill>
                  <a:srgbClr val="800000"/>
                </a:solidFill>
              </a:defRPr>
            </a:lvl1pPr>
          </a:lstStyle>
          <a:p>
            <a:r>
              <a:rPr lang="en-US" dirty="0"/>
              <a:t>Lesson X: Lesson Title Goes Here</a:t>
            </a:r>
          </a:p>
        </p:txBody>
      </p:sp>
    </p:spTree>
    <p:custDataLst>
      <p:tags r:id="rId1"/>
    </p:custDataLst>
    <p:extLst>
      <p:ext uri="{BB962C8B-B14F-4D97-AF65-F5344CB8AC3E}">
        <p14:creationId xmlns:p14="http://schemas.microsoft.com/office/powerpoint/2010/main" val="207956032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jpe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457200" y="609600"/>
            <a:ext cx="82296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9" name="Rectangle 3"/>
          <p:cNvSpPr>
            <a:spLocks noGrp="1" noChangeArrowheads="1"/>
          </p:cNvSpPr>
          <p:nvPr>
            <p:ph type="body" idx="1"/>
          </p:nvPr>
        </p:nvSpPr>
        <p:spPr bwMode="auto">
          <a:xfrm>
            <a:off x="457200" y="1524000"/>
            <a:ext cx="82296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5F5F5F"/>
                </a:solidFill>
                <a:cs typeface="Geneva"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4F06B10-230A-2842-997C-D8605B527737}" type="slidenum">
              <a:rPr kumimoji="0" lang="en-US" sz="1400" b="0" i="0" u="none" strike="noStrike" kern="1200" cap="none" spc="0" normalizeH="0" baseline="0" noProof="0">
                <a:ln>
                  <a:noFill/>
                </a:ln>
                <a:solidFill>
                  <a:srgbClr val="5F5F5F"/>
                </a:solidFill>
                <a:effectLst/>
                <a:uLnTx/>
                <a:uFillTx/>
                <a:latin typeface="Arial" charset="0"/>
                <a:ea typeface="+mn-ea"/>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5F5F5F"/>
              </a:solidFill>
              <a:effectLst/>
              <a:uLnTx/>
              <a:uFillTx/>
              <a:latin typeface="Arial" charset="0"/>
              <a:ea typeface="+mn-ea"/>
            </a:endParaRPr>
          </a:p>
        </p:txBody>
      </p:sp>
      <p:sp>
        <p:nvSpPr>
          <p:cNvPr id="1031" name="Text Box 10"/>
          <p:cNvSpPr txBox="1">
            <a:spLocks noChangeArrowheads="1"/>
          </p:cNvSpPr>
          <p:nvPr/>
        </p:nvSpPr>
        <p:spPr bwMode="auto">
          <a:xfrm>
            <a:off x="4876800" y="98425"/>
            <a:ext cx="419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charset="0"/>
            </a:endParaRPr>
          </a:p>
        </p:txBody>
      </p:sp>
      <p:cxnSp>
        <p:nvCxnSpPr>
          <p:cNvPr id="10" name="Straight Connector 9"/>
          <p:cNvCxnSpPr/>
          <p:nvPr/>
        </p:nvCxnSpPr>
        <p:spPr>
          <a:xfrm>
            <a:off x="0" y="558800"/>
            <a:ext cx="9144000" cy="6350"/>
          </a:xfrm>
          <a:prstGeom prst="line">
            <a:avLst/>
          </a:prstGeom>
          <a:ln w="3175"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userDrawn="1"/>
        </p:nvPicPr>
        <p:blipFill>
          <a:blip r:embed="rId39" cstate="print">
            <a:extLst>
              <a:ext uri="{28A0092B-C50C-407E-A947-70E740481C1C}">
                <a14:useLocalDpi xmlns:a14="http://schemas.microsoft.com/office/drawing/2010/main" val="0"/>
              </a:ext>
            </a:extLst>
          </a:blip>
          <a:stretch>
            <a:fillRect/>
          </a:stretch>
        </p:blipFill>
        <p:spPr>
          <a:xfrm>
            <a:off x="76199" y="0"/>
            <a:ext cx="1509193" cy="548164"/>
          </a:xfrm>
          <a:prstGeom prst="rect">
            <a:avLst/>
          </a:prstGeom>
        </p:spPr>
      </p:pic>
    </p:spTree>
    <p:custDataLst>
      <p:tags r:id="rId38"/>
    </p:custDataLst>
    <p:extLst>
      <p:ext uri="{BB962C8B-B14F-4D97-AF65-F5344CB8AC3E}">
        <p14:creationId xmlns:p14="http://schemas.microsoft.com/office/powerpoint/2010/main" val="3938923656"/>
      </p:ext>
    </p:extLst>
  </p:cSld>
  <p:clrMap bg1="lt1" tx1="dk1" bg2="lt2" tx2="dk2" accent1="accent1" accent2="accent2" accent3="accent3" accent4="accent4" accent5="accent5" accent6="accent6" hlink="hlink" folHlink="folHlink"/>
  <p:sldLayoutIdLst>
    <p:sldLayoutId id="2147486546" r:id="rId1"/>
    <p:sldLayoutId id="2147486547" r:id="rId2"/>
    <p:sldLayoutId id="2147486548" r:id="rId3"/>
    <p:sldLayoutId id="2147486549" r:id="rId4"/>
    <p:sldLayoutId id="2147486550" r:id="rId5"/>
    <p:sldLayoutId id="2147486570" r:id="rId6"/>
    <p:sldLayoutId id="2147486562" r:id="rId7"/>
    <p:sldLayoutId id="2147486571" r:id="rId8"/>
    <p:sldLayoutId id="2147486563" r:id="rId9"/>
    <p:sldLayoutId id="2147486572" r:id="rId10"/>
    <p:sldLayoutId id="2147486564" r:id="rId11"/>
    <p:sldLayoutId id="2147486573" r:id="rId12"/>
    <p:sldLayoutId id="2147486565" r:id="rId13"/>
    <p:sldLayoutId id="2147486574" r:id="rId14"/>
    <p:sldLayoutId id="2147486566" r:id="rId15"/>
    <p:sldLayoutId id="2147486575" r:id="rId16"/>
    <p:sldLayoutId id="2147486567" r:id="rId17"/>
    <p:sldLayoutId id="2147486576" r:id="rId18"/>
    <p:sldLayoutId id="2147486568" r:id="rId19"/>
    <p:sldLayoutId id="2147486577" r:id="rId20"/>
    <p:sldLayoutId id="2147486569" r:id="rId21"/>
    <p:sldLayoutId id="2147486578" r:id="rId22"/>
    <p:sldLayoutId id="2147486551" r:id="rId23"/>
    <p:sldLayoutId id="2147486552" r:id="rId24"/>
    <p:sldLayoutId id="2147486553" r:id="rId25"/>
    <p:sldLayoutId id="2147486554" r:id="rId26"/>
    <p:sldLayoutId id="2147486555" r:id="rId27"/>
    <p:sldLayoutId id="2147486556" r:id="rId28"/>
    <p:sldLayoutId id="2147486557" r:id="rId29"/>
    <p:sldLayoutId id="2147486558" r:id="rId30"/>
    <p:sldLayoutId id="2147486559" r:id="rId31"/>
    <p:sldLayoutId id="2147486561" r:id="rId32"/>
    <p:sldLayoutId id="2147486560" r:id="rId33"/>
    <p:sldLayoutId id="2147486579" r:id="rId34"/>
    <p:sldLayoutId id="2147486581" r:id="rId35"/>
    <p:sldLayoutId id="2147486582" r:id="rId36"/>
  </p:sldLayoutIdLst>
  <p:txStyles>
    <p:titleStyle>
      <a:lvl1pPr algn="l" rtl="0" eaLnBrk="1" fontAlgn="base" hangingPunct="1">
        <a:spcBef>
          <a:spcPct val="0"/>
        </a:spcBef>
        <a:spcAft>
          <a:spcPct val="0"/>
        </a:spcAft>
        <a:defRPr sz="2800" b="0" i="0" u="none">
          <a:solidFill>
            <a:schemeClr val="tx2"/>
          </a:solidFill>
          <a:latin typeface="+mj-lt"/>
          <a:ea typeface="ヒラギノ角ゴ Pro W3" charset="0"/>
          <a:cs typeface="Geneva" charset="0"/>
        </a:defRPr>
      </a:lvl1pPr>
      <a:lvl2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2pPr>
      <a:lvl3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3pPr>
      <a:lvl4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4pPr>
      <a:lvl5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p:titleStyle>
    <p:bodyStyle>
      <a:lvl1pPr marL="342900" indent="-342900" algn="l" rtl="0" eaLnBrk="1" fontAlgn="base" hangingPunct="1">
        <a:spcBef>
          <a:spcPct val="20000"/>
        </a:spcBef>
        <a:spcAft>
          <a:spcPct val="0"/>
        </a:spcAft>
        <a:buChar char="•"/>
        <a:defRPr lang="en-US" sz="2400" dirty="0" smtClean="0">
          <a:solidFill>
            <a:schemeClr val="tx2"/>
          </a:solidFill>
          <a:latin typeface="+mn-lt"/>
          <a:ea typeface="ヒラギノ角ゴ Pro W3" charset="0"/>
          <a:cs typeface="Geneva" charset="0"/>
        </a:defRPr>
      </a:lvl1pPr>
      <a:lvl2pPr marL="742950" indent="-285750" algn="l" rtl="0" eaLnBrk="1" fontAlgn="base" hangingPunct="1">
        <a:spcBef>
          <a:spcPct val="20000"/>
        </a:spcBef>
        <a:spcAft>
          <a:spcPct val="0"/>
        </a:spcAft>
        <a:buChar char="–"/>
        <a:defRPr lang="en-US" sz="2000" b="0" i="0" u="none" dirty="0" smtClean="0">
          <a:solidFill>
            <a:schemeClr val="tx2"/>
          </a:solidFill>
          <a:latin typeface="+mn-lt"/>
          <a:ea typeface="ヒラギノ角ゴ Pro W3" charset="0"/>
          <a:cs typeface="Geneva" charset="0"/>
        </a:defRPr>
      </a:lvl2pPr>
      <a:lvl3pPr marL="1143000" indent="-228600" algn="l" rtl="0" eaLnBrk="1" fontAlgn="base" hangingPunct="1">
        <a:spcBef>
          <a:spcPct val="20000"/>
        </a:spcBef>
        <a:spcAft>
          <a:spcPct val="0"/>
        </a:spcAft>
        <a:buChar char="•"/>
        <a:defRPr lang="en-US" sz="1800" dirty="0" smtClean="0">
          <a:solidFill>
            <a:schemeClr val="tx2"/>
          </a:solidFill>
          <a:latin typeface="+mn-lt"/>
          <a:ea typeface="ヒラギノ角ゴ Pro W3" charset="0"/>
          <a:cs typeface="Geneva" charset="0"/>
        </a:defRPr>
      </a:lvl3pPr>
      <a:lvl4pPr marL="1600200" indent="-228600" algn="l" rtl="0" eaLnBrk="1" fontAlgn="base" hangingPunct="1">
        <a:spcBef>
          <a:spcPct val="20000"/>
        </a:spcBef>
        <a:spcAft>
          <a:spcPct val="0"/>
        </a:spcAft>
        <a:buChar char="–"/>
        <a:defRPr lang="en-US" sz="1400" dirty="0" smtClean="0">
          <a:solidFill>
            <a:schemeClr val="tx2"/>
          </a:solidFill>
          <a:latin typeface="+mn-lt"/>
          <a:ea typeface="ヒラギノ角ゴ Pro W3" charset="0"/>
          <a:cs typeface="Geneva" charset="0"/>
        </a:defRPr>
      </a:lvl4pPr>
      <a:lvl5pPr marL="2057400" indent="-228600" algn="l" rtl="0" eaLnBrk="1" fontAlgn="base" hangingPunct="1">
        <a:spcBef>
          <a:spcPct val="20000"/>
        </a:spcBef>
        <a:spcAft>
          <a:spcPct val="0"/>
        </a:spcAft>
        <a:buChar char="»"/>
        <a:defRPr lang="en-US" sz="1400" dirty="0">
          <a:solidFill>
            <a:schemeClr val="tx2"/>
          </a:solidFill>
          <a:latin typeface="+mn-lt"/>
          <a:ea typeface="ヒラギノ角ゴ Pro W3" charset="0"/>
          <a:cs typeface="Geneva" charset="0"/>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hyperlink" Target="https://www.screencast.com/t/fgNTZKf3pT" TargetMode="External"/><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slideLayout" Target="../slideLayouts/slideLayout36.xml"/><Relationship Id="rId7" Type="http://schemas.openxmlformats.org/officeDocument/2006/relationships/diagramQuickStyle" Target="../diagrams/quickStyle6.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notesSlide" Target="../notesSlides/notesSlide17.xml"/><Relationship Id="rId9" Type="http://schemas.microsoft.com/office/2007/relationships/diagramDrawing" Target="../diagrams/drawing6.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slideLayout" Target="../slideLayouts/slideLayout36.xml"/><Relationship Id="rId7" Type="http://schemas.openxmlformats.org/officeDocument/2006/relationships/diagramQuickStyle" Target="../diagrams/quickStyle7.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notesSlide" Target="../notesSlides/notesSlide18.xml"/><Relationship Id="rId9" Type="http://schemas.microsoft.com/office/2007/relationships/diagramDrawing" Target="../diagrams/drawing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20.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slideLayout" Target="../slideLayouts/slideLayout26.xml"/><Relationship Id="rId7" Type="http://schemas.openxmlformats.org/officeDocument/2006/relationships/diagramQuickStyle" Target="../diagrams/quickStyle8.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notesSlide" Target="../notesSlides/notesSlide22.xml"/><Relationship Id="rId9" Type="http://schemas.microsoft.com/office/2007/relationships/diagramDrawing" Target="../diagrams/drawing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1.xml"/><Relationship Id="rId1" Type="http://schemas.openxmlformats.org/officeDocument/2006/relationships/tags" Target="../tags/tag4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5.xml"/><Relationship Id="rId1" Type="http://schemas.openxmlformats.org/officeDocument/2006/relationships/tags" Target="../tags/tag50.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25.xml"/><Relationship Id="rId7" Type="http://schemas.openxmlformats.org/officeDocument/2006/relationships/diagramColors" Target="../diagrams/colors9.xml"/><Relationship Id="rId2" Type="http://schemas.openxmlformats.org/officeDocument/2006/relationships/slideLayout" Target="../slideLayouts/slideLayout26.xml"/><Relationship Id="rId1" Type="http://schemas.openxmlformats.org/officeDocument/2006/relationships/tags" Target="../tags/tag51.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7.xml"/><Relationship Id="rId1" Type="http://schemas.openxmlformats.org/officeDocument/2006/relationships/slideLayout" Target="../slideLayouts/slideLayout2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0.xml"/><Relationship Id="rId1" Type="http://schemas.openxmlformats.org/officeDocument/2006/relationships/slideLayout" Target="../slideLayouts/slideLayout2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1.xml"/><Relationship Id="rId1" Type="http://schemas.openxmlformats.org/officeDocument/2006/relationships/slideLayout" Target="../slideLayouts/slideLayout2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2.xml"/><Relationship Id="rId1" Type="http://schemas.openxmlformats.org/officeDocument/2006/relationships/slideLayout" Target="../slideLayouts/slideLayout2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9.xml"/><Relationship Id="rId1" Type="http://schemas.openxmlformats.org/officeDocument/2006/relationships/tags" Target="../tags/tag3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3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https://s3.amazonaws.com/architecture-org/files/modules/mansueto-library-university-of-chicago-tom-rossite-2.jpg"/>
          <p:cNvPicPr>
            <a:picLocks noChangeAspect="1" noChangeArrowheads="1"/>
          </p:cNvPicPr>
          <p:nvPr/>
        </p:nvPicPr>
        <p:blipFill rotWithShape="1">
          <a:blip r:embed="rId3">
            <a:extLst>
              <a:ext uri="{28A0092B-C50C-407E-A947-70E740481C1C}">
                <a14:useLocalDpi xmlns:a14="http://schemas.microsoft.com/office/drawing/2010/main" val="0"/>
              </a:ext>
            </a:extLst>
          </a:blip>
          <a:srcRect r="-3361"/>
          <a:stretch/>
        </p:blipFill>
        <p:spPr bwMode="auto">
          <a:xfrm>
            <a:off x="-163630" y="-34775"/>
            <a:ext cx="10349511" cy="68927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gray">
          <a:xfrm>
            <a:off x="-1" y="1915826"/>
            <a:ext cx="9948189" cy="1322673"/>
          </a:xfrm>
          <a:prstGeom prst="rect">
            <a:avLst/>
          </a:prstGeom>
          <a:solidFill>
            <a:srgbClr val="FFFFFF">
              <a:alpha val="60000"/>
            </a:srgb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defRPr/>
            </a:pPr>
            <a:endParaRPr lang="en-US" sz="1600" b="1" dirty="0">
              <a:solidFill>
                <a:prstClr val="white"/>
              </a:solidFill>
            </a:endParaRPr>
          </a:p>
        </p:txBody>
      </p:sp>
      <p:sp>
        <p:nvSpPr>
          <p:cNvPr id="2" name="Title 1"/>
          <p:cNvSpPr>
            <a:spLocks noGrp="1"/>
          </p:cNvSpPr>
          <p:nvPr>
            <p:ph type="ctrTitle"/>
          </p:nvPr>
        </p:nvSpPr>
        <p:spPr>
          <a:xfrm>
            <a:off x="685800" y="2130425"/>
            <a:ext cx="7772400" cy="269875"/>
          </a:xfrm>
        </p:spPr>
        <p:txBody>
          <a:bodyPr/>
          <a:lstStyle/>
          <a:p>
            <a:pPr algn="l"/>
            <a:r>
              <a:rPr lang="en-US" sz="1800" dirty="0">
                <a:latin typeface="Arial" panose="020B0604020202020204" pitchFamily="34" charset="0"/>
              </a:rPr>
              <a:t>Instructor Led Training</a:t>
            </a:r>
            <a:endParaRPr lang="en-US" sz="4000" dirty="0">
              <a:latin typeface="Arial" panose="020B0604020202020204" pitchFamily="34" charset="0"/>
            </a:endParaRPr>
          </a:p>
        </p:txBody>
      </p:sp>
      <p:sp>
        <p:nvSpPr>
          <p:cNvPr id="6" name="TextBox 5"/>
          <p:cNvSpPr txBox="1"/>
          <p:nvPr/>
        </p:nvSpPr>
        <p:spPr>
          <a:xfrm>
            <a:off x="685800" y="2432447"/>
            <a:ext cx="5527154" cy="615553"/>
          </a:xfrm>
          <a:prstGeom prst="rect">
            <a:avLst/>
          </a:prstGeom>
          <a:noFill/>
        </p:spPr>
        <p:txBody>
          <a:bodyPr wrap="none" lIns="0" tIns="0" rIns="0" bIns="0" rtlCol="0">
            <a:spAutoFit/>
          </a:bodyPr>
          <a:lstStyle/>
          <a:p>
            <a:pPr fontAlgn="auto">
              <a:spcBef>
                <a:spcPts val="600"/>
              </a:spcBef>
              <a:spcAft>
                <a:spcPts val="0"/>
              </a:spcAft>
              <a:buSzPct val="100000"/>
              <a:defRPr/>
            </a:pPr>
            <a:r>
              <a:rPr lang="en-US" sz="4000" b="1" dirty="0">
                <a:solidFill>
                  <a:srgbClr val="800000"/>
                </a:solidFill>
                <a:latin typeface="Arial" panose="020B0604020202020204" pitchFamily="34" charset="0"/>
                <a:cs typeface="Arial" panose="020B0604020202020204" pitchFamily="34" charset="0"/>
              </a:rPr>
              <a:t>BuySite Fundamentals</a:t>
            </a:r>
            <a:endParaRPr lang="en-US" sz="3600" b="1" dirty="0">
              <a:solidFill>
                <a:srgbClr val="800000"/>
              </a:solidFill>
              <a:latin typeface="Arial" panose="020B0604020202020204" pitchFamily="34" charset="0"/>
              <a:cs typeface="Arial" panose="020B0604020202020204" pitchFamily="34" charset="0"/>
            </a:endParaRPr>
          </a:p>
        </p:txBody>
      </p:sp>
      <p:grpSp>
        <p:nvGrpSpPr>
          <p:cNvPr id="8" name="Group 7"/>
          <p:cNvGrpSpPr>
            <a:grpSpLocks noChangeAspect="1"/>
          </p:cNvGrpSpPr>
          <p:nvPr/>
        </p:nvGrpSpPr>
        <p:grpSpPr>
          <a:xfrm>
            <a:off x="7180334" y="6291682"/>
            <a:ext cx="1673818" cy="457200"/>
            <a:chOff x="2514600" y="2867025"/>
            <a:chExt cx="4114800" cy="1123950"/>
          </a:xfrm>
          <a:solidFill>
            <a:schemeClr val="bg1">
              <a:alpha val="80000"/>
            </a:schemeClr>
          </a:solidFill>
        </p:grpSpPr>
        <p:sp>
          <p:nvSpPr>
            <p:cNvPr id="9" name="Shape 773"/>
            <p:cNvSpPr/>
            <p:nvPr userDrawn="1"/>
          </p:nvSpPr>
          <p:spPr>
            <a:xfrm>
              <a:off x="4999355" y="3130550"/>
              <a:ext cx="227330" cy="601345"/>
            </a:xfrm>
            <a:custGeom>
              <a:avLst/>
              <a:gdLst/>
              <a:ahLst/>
              <a:cxnLst/>
              <a:rect l="0" t="0" r="0" b="0"/>
              <a:pathLst>
                <a:path w="227622" h="601949">
                  <a:moveTo>
                    <a:pt x="227622" y="0"/>
                  </a:moveTo>
                  <a:lnTo>
                    <a:pt x="227622" y="99888"/>
                  </a:lnTo>
                  <a:lnTo>
                    <a:pt x="224955" y="97948"/>
                  </a:lnTo>
                  <a:cubicBezTo>
                    <a:pt x="208062" y="84462"/>
                    <a:pt x="192057" y="69642"/>
                    <a:pt x="177826" y="56599"/>
                  </a:cubicBezTo>
                  <a:lnTo>
                    <a:pt x="177826" y="430042"/>
                  </a:lnTo>
                  <a:cubicBezTo>
                    <a:pt x="177826" y="463240"/>
                    <a:pt x="184938" y="486951"/>
                    <a:pt x="207467" y="486951"/>
                  </a:cubicBezTo>
                  <a:cubicBezTo>
                    <a:pt x="212801" y="486951"/>
                    <a:pt x="217545" y="486062"/>
                    <a:pt x="221695" y="484581"/>
                  </a:cubicBezTo>
                  <a:lnTo>
                    <a:pt x="227622" y="481289"/>
                  </a:lnTo>
                  <a:lnTo>
                    <a:pt x="227622" y="505718"/>
                  </a:lnTo>
                  <a:lnTo>
                    <a:pt x="192796" y="531706"/>
                  </a:lnTo>
                  <a:cubicBezTo>
                    <a:pt x="164491" y="554232"/>
                    <a:pt x="136925" y="577648"/>
                    <a:pt x="110249" y="601949"/>
                  </a:cubicBezTo>
                  <a:cubicBezTo>
                    <a:pt x="11849" y="543860"/>
                    <a:pt x="0" y="509481"/>
                    <a:pt x="0" y="438348"/>
                  </a:cubicBezTo>
                  <a:lnTo>
                    <a:pt x="0" y="175153"/>
                  </a:lnTo>
                  <a:cubicBezTo>
                    <a:pt x="0" y="118244"/>
                    <a:pt x="23711" y="93353"/>
                    <a:pt x="90094" y="67267"/>
                  </a:cubicBezTo>
                  <a:cubicBezTo>
                    <a:pt x="138703" y="48299"/>
                    <a:pt x="179308" y="28443"/>
                    <a:pt x="213392" y="8882"/>
                  </a:cubicBezTo>
                  <a:lnTo>
                    <a:pt x="227622" y="0"/>
                  </a:lnTo>
                  <a:close/>
                </a:path>
              </a:pathLst>
            </a:custGeom>
            <a:grpFill/>
            <a:ln w="0" cap="flat">
              <a:noFill/>
              <a:miter lim="100000"/>
            </a:ln>
            <a:effectLst/>
          </p:spPr>
          <p:txBody>
            <a:bodyPr/>
            <a:lstStyle/>
            <a:p>
              <a:pPr fontAlgn="auto">
                <a:spcBef>
                  <a:spcPts val="0"/>
                </a:spcBef>
                <a:spcAft>
                  <a:spcPts val="0"/>
                </a:spcAft>
                <a:defRPr/>
              </a:pPr>
              <a:endParaRPr lang="en-US" kern="0" dirty="0">
                <a:solidFill>
                  <a:srgbClr val="7E7672"/>
                </a:solidFill>
              </a:endParaRPr>
            </a:p>
          </p:txBody>
        </p:sp>
        <p:sp>
          <p:nvSpPr>
            <p:cNvPr id="10" name="Shape 774"/>
            <p:cNvSpPr/>
            <p:nvPr userDrawn="1"/>
          </p:nvSpPr>
          <p:spPr>
            <a:xfrm>
              <a:off x="4535170" y="3082925"/>
              <a:ext cx="432435" cy="649605"/>
            </a:xfrm>
            <a:custGeom>
              <a:avLst/>
              <a:gdLst/>
              <a:ahLst/>
              <a:cxnLst/>
              <a:rect l="0" t="0" r="0" b="0"/>
              <a:pathLst>
                <a:path w="432727" h="649681">
                  <a:moveTo>
                    <a:pt x="326022" y="0"/>
                  </a:moveTo>
                  <a:lnTo>
                    <a:pt x="413754" y="181394"/>
                  </a:lnTo>
                  <a:lnTo>
                    <a:pt x="266751" y="259639"/>
                  </a:lnTo>
                  <a:lnTo>
                    <a:pt x="179020" y="66396"/>
                  </a:lnTo>
                  <a:lnTo>
                    <a:pt x="170714" y="68771"/>
                  </a:lnTo>
                  <a:lnTo>
                    <a:pt x="170714" y="337884"/>
                  </a:lnTo>
                  <a:cubicBezTo>
                    <a:pt x="170714" y="452882"/>
                    <a:pt x="252515" y="500304"/>
                    <a:pt x="320091" y="500304"/>
                  </a:cubicBezTo>
                  <a:cubicBezTo>
                    <a:pt x="361595" y="500304"/>
                    <a:pt x="393599" y="482524"/>
                    <a:pt x="424422" y="462369"/>
                  </a:cubicBezTo>
                  <a:lnTo>
                    <a:pt x="432727" y="477774"/>
                  </a:lnTo>
                  <a:cubicBezTo>
                    <a:pt x="348552" y="532308"/>
                    <a:pt x="260821" y="583286"/>
                    <a:pt x="192063" y="649681"/>
                  </a:cubicBezTo>
                  <a:cubicBezTo>
                    <a:pt x="182576" y="641376"/>
                    <a:pt x="170714" y="633082"/>
                    <a:pt x="160046" y="627152"/>
                  </a:cubicBezTo>
                  <a:cubicBezTo>
                    <a:pt x="137529" y="612927"/>
                    <a:pt x="114999" y="601078"/>
                    <a:pt x="92469" y="585660"/>
                  </a:cubicBezTo>
                  <a:cubicBezTo>
                    <a:pt x="0" y="524015"/>
                    <a:pt x="0" y="489636"/>
                    <a:pt x="0" y="324841"/>
                  </a:cubicBezTo>
                  <a:cubicBezTo>
                    <a:pt x="0" y="144640"/>
                    <a:pt x="13043" y="107886"/>
                    <a:pt x="79439" y="85370"/>
                  </a:cubicBezTo>
                  <a:lnTo>
                    <a:pt x="326022" y="0"/>
                  </a:lnTo>
                  <a:close/>
                </a:path>
              </a:pathLst>
            </a:custGeom>
            <a:grpFill/>
            <a:ln w="0" cap="flat">
              <a:noFill/>
              <a:miter lim="100000"/>
            </a:ln>
            <a:effectLst/>
          </p:spPr>
          <p:txBody>
            <a:bodyPr/>
            <a:lstStyle/>
            <a:p>
              <a:pPr fontAlgn="auto">
                <a:spcBef>
                  <a:spcPts val="0"/>
                </a:spcBef>
                <a:spcAft>
                  <a:spcPts val="0"/>
                </a:spcAft>
                <a:defRPr/>
              </a:pPr>
              <a:endParaRPr lang="en-US" kern="0" dirty="0">
                <a:solidFill>
                  <a:srgbClr val="7E7672"/>
                </a:solidFill>
              </a:endParaRPr>
            </a:p>
          </p:txBody>
        </p:sp>
        <p:sp>
          <p:nvSpPr>
            <p:cNvPr id="11" name="Shape 775"/>
            <p:cNvSpPr/>
            <p:nvPr userDrawn="1"/>
          </p:nvSpPr>
          <p:spPr>
            <a:xfrm>
              <a:off x="4161155" y="3082925"/>
              <a:ext cx="340995" cy="649605"/>
            </a:xfrm>
            <a:custGeom>
              <a:avLst/>
              <a:gdLst/>
              <a:ahLst/>
              <a:cxnLst/>
              <a:rect l="0" t="0" r="0" b="0"/>
              <a:pathLst>
                <a:path w="341440" h="649681">
                  <a:moveTo>
                    <a:pt x="165977" y="0"/>
                  </a:moveTo>
                  <a:cubicBezTo>
                    <a:pt x="208649" y="46241"/>
                    <a:pt x="256070" y="92482"/>
                    <a:pt x="316535" y="116193"/>
                  </a:cubicBezTo>
                  <a:lnTo>
                    <a:pt x="316535" y="130416"/>
                  </a:lnTo>
                  <a:cubicBezTo>
                    <a:pt x="270307" y="130416"/>
                    <a:pt x="252514" y="145821"/>
                    <a:pt x="252514" y="192062"/>
                  </a:cubicBezTo>
                  <a:lnTo>
                    <a:pt x="252514" y="469481"/>
                  </a:lnTo>
                  <a:cubicBezTo>
                    <a:pt x="252514" y="499123"/>
                    <a:pt x="270307" y="515709"/>
                    <a:pt x="290462" y="515709"/>
                  </a:cubicBezTo>
                  <a:cubicBezTo>
                    <a:pt x="307048" y="515709"/>
                    <a:pt x="317729" y="506235"/>
                    <a:pt x="335509" y="494373"/>
                  </a:cubicBezTo>
                  <a:lnTo>
                    <a:pt x="341440" y="506235"/>
                  </a:lnTo>
                  <a:lnTo>
                    <a:pt x="170714" y="649681"/>
                  </a:lnTo>
                  <a:cubicBezTo>
                    <a:pt x="75870" y="589217"/>
                    <a:pt x="74689" y="521640"/>
                    <a:pt x="74689" y="481330"/>
                  </a:cubicBezTo>
                  <a:lnTo>
                    <a:pt x="74689" y="192062"/>
                  </a:lnTo>
                  <a:cubicBezTo>
                    <a:pt x="74689" y="155308"/>
                    <a:pt x="74689" y="128041"/>
                    <a:pt x="49797" y="128041"/>
                  </a:cubicBezTo>
                  <a:cubicBezTo>
                    <a:pt x="39129" y="128041"/>
                    <a:pt x="21336" y="137528"/>
                    <a:pt x="10668" y="147015"/>
                  </a:cubicBezTo>
                  <a:lnTo>
                    <a:pt x="0" y="135153"/>
                  </a:lnTo>
                  <a:lnTo>
                    <a:pt x="165977" y="0"/>
                  </a:lnTo>
                  <a:close/>
                </a:path>
              </a:pathLst>
            </a:custGeom>
            <a:grpFill/>
            <a:ln w="0" cap="flat">
              <a:noFill/>
              <a:miter lim="100000"/>
            </a:ln>
            <a:effectLst/>
          </p:spPr>
          <p:txBody>
            <a:bodyPr/>
            <a:lstStyle/>
            <a:p>
              <a:pPr fontAlgn="auto">
                <a:spcBef>
                  <a:spcPts val="0"/>
                </a:spcBef>
                <a:spcAft>
                  <a:spcPts val="0"/>
                </a:spcAft>
                <a:defRPr/>
              </a:pPr>
              <a:endParaRPr lang="en-US" kern="0" dirty="0">
                <a:solidFill>
                  <a:srgbClr val="7E7672"/>
                </a:solidFill>
              </a:endParaRPr>
            </a:p>
          </p:txBody>
        </p:sp>
        <p:sp>
          <p:nvSpPr>
            <p:cNvPr id="12" name="Shape 776"/>
            <p:cNvSpPr/>
            <p:nvPr userDrawn="1"/>
          </p:nvSpPr>
          <p:spPr>
            <a:xfrm>
              <a:off x="3168015" y="3082925"/>
              <a:ext cx="432435" cy="649605"/>
            </a:xfrm>
            <a:custGeom>
              <a:avLst/>
              <a:gdLst/>
              <a:ahLst/>
              <a:cxnLst/>
              <a:rect l="0" t="0" r="0" b="0"/>
              <a:pathLst>
                <a:path w="432727" h="649681">
                  <a:moveTo>
                    <a:pt x="326034" y="0"/>
                  </a:moveTo>
                  <a:lnTo>
                    <a:pt x="413754" y="181394"/>
                  </a:lnTo>
                  <a:lnTo>
                    <a:pt x="266751" y="259639"/>
                  </a:lnTo>
                  <a:lnTo>
                    <a:pt x="179019" y="66396"/>
                  </a:lnTo>
                  <a:lnTo>
                    <a:pt x="170726" y="68771"/>
                  </a:lnTo>
                  <a:lnTo>
                    <a:pt x="170726" y="337884"/>
                  </a:lnTo>
                  <a:cubicBezTo>
                    <a:pt x="170726" y="452882"/>
                    <a:pt x="252527" y="500304"/>
                    <a:pt x="320104" y="500304"/>
                  </a:cubicBezTo>
                  <a:cubicBezTo>
                    <a:pt x="361595" y="500304"/>
                    <a:pt x="393598" y="482524"/>
                    <a:pt x="424435" y="462369"/>
                  </a:cubicBezTo>
                  <a:lnTo>
                    <a:pt x="432727" y="477774"/>
                  </a:lnTo>
                  <a:cubicBezTo>
                    <a:pt x="348552" y="532308"/>
                    <a:pt x="260820" y="583286"/>
                    <a:pt x="192062" y="649681"/>
                  </a:cubicBezTo>
                  <a:cubicBezTo>
                    <a:pt x="182575" y="641376"/>
                    <a:pt x="170726" y="633082"/>
                    <a:pt x="160058" y="627152"/>
                  </a:cubicBezTo>
                  <a:cubicBezTo>
                    <a:pt x="137528" y="612927"/>
                    <a:pt x="114999" y="601078"/>
                    <a:pt x="92482" y="585660"/>
                  </a:cubicBezTo>
                  <a:cubicBezTo>
                    <a:pt x="0" y="524015"/>
                    <a:pt x="0" y="489636"/>
                    <a:pt x="0" y="324841"/>
                  </a:cubicBezTo>
                  <a:cubicBezTo>
                    <a:pt x="0" y="144640"/>
                    <a:pt x="13043" y="107886"/>
                    <a:pt x="79439" y="85370"/>
                  </a:cubicBezTo>
                  <a:lnTo>
                    <a:pt x="326034" y="0"/>
                  </a:lnTo>
                  <a:close/>
                </a:path>
              </a:pathLst>
            </a:custGeom>
            <a:grpFill/>
            <a:ln w="0" cap="flat">
              <a:noFill/>
              <a:miter lim="100000"/>
            </a:ln>
            <a:effectLst/>
          </p:spPr>
          <p:txBody>
            <a:bodyPr/>
            <a:lstStyle/>
            <a:p>
              <a:pPr fontAlgn="auto">
                <a:spcBef>
                  <a:spcPts val="0"/>
                </a:spcBef>
                <a:spcAft>
                  <a:spcPts val="0"/>
                </a:spcAft>
                <a:defRPr/>
              </a:pPr>
              <a:endParaRPr lang="en-US" kern="0" dirty="0">
                <a:solidFill>
                  <a:srgbClr val="7E7672"/>
                </a:solidFill>
              </a:endParaRPr>
            </a:p>
          </p:txBody>
        </p:sp>
        <p:sp>
          <p:nvSpPr>
            <p:cNvPr id="13" name="Shape 777"/>
            <p:cNvSpPr/>
            <p:nvPr userDrawn="1"/>
          </p:nvSpPr>
          <p:spPr>
            <a:xfrm>
              <a:off x="2514600" y="3082925"/>
              <a:ext cx="624205" cy="649605"/>
            </a:xfrm>
            <a:custGeom>
              <a:avLst/>
              <a:gdLst/>
              <a:ahLst/>
              <a:cxnLst/>
              <a:rect l="0" t="0" r="0" b="0"/>
              <a:pathLst>
                <a:path w="624777" h="649681">
                  <a:moveTo>
                    <a:pt x="170714" y="0"/>
                  </a:moveTo>
                  <a:cubicBezTo>
                    <a:pt x="265557" y="60465"/>
                    <a:pt x="266751" y="128041"/>
                    <a:pt x="266751" y="168351"/>
                  </a:cubicBezTo>
                  <a:lnTo>
                    <a:pt x="266751" y="474218"/>
                  </a:lnTo>
                  <a:cubicBezTo>
                    <a:pt x="266751" y="495554"/>
                    <a:pt x="272682" y="522821"/>
                    <a:pt x="295199" y="522821"/>
                  </a:cubicBezTo>
                  <a:cubicBezTo>
                    <a:pt x="307061" y="522821"/>
                    <a:pt x="314173" y="518084"/>
                    <a:pt x="323660" y="512153"/>
                  </a:cubicBezTo>
                  <a:lnTo>
                    <a:pt x="359220" y="487261"/>
                  </a:lnTo>
                  <a:lnTo>
                    <a:pt x="359220" y="165976"/>
                  </a:lnTo>
                  <a:cubicBezTo>
                    <a:pt x="359220" y="143459"/>
                    <a:pt x="349733" y="129235"/>
                    <a:pt x="326022" y="128041"/>
                  </a:cubicBezTo>
                  <a:lnTo>
                    <a:pt x="326022" y="113817"/>
                  </a:lnTo>
                  <a:cubicBezTo>
                    <a:pt x="386487" y="97218"/>
                    <a:pt x="426796" y="48616"/>
                    <a:pt x="446951" y="0"/>
                  </a:cubicBezTo>
                  <a:cubicBezTo>
                    <a:pt x="486067" y="54534"/>
                    <a:pt x="534683" y="98400"/>
                    <a:pt x="597510" y="113817"/>
                  </a:cubicBezTo>
                  <a:lnTo>
                    <a:pt x="597510" y="128041"/>
                  </a:lnTo>
                  <a:lnTo>
                    <a:pt x="578548" y="128041"/>
                  </a:lnTo>
                  <a:cubicBezTo>
                    <a:pt x="545351" y="128041"/>
                    <a:pt x="537045" y="148196"/>
                    <a:pt x="537045" y="193243"/>
                  </a:cubicBezTo>
                  <a:lnTo>
                    <a:pt x="537045" y="457619"/>
                  </a:lnTo>
                  <a:cubicBezTo>
                    <a:pt x="537045" y="499123"/>
                    <a:pt x="556019" y="514528"/>
                    <a:pt x="578548" y="514528"/>
                  </a:cubicBezTo>
                  <a:cubicBezTo>
                    <a:pt x="591579" y="514528"/>
                    <a:pt x="606997" y="501485"/>
                    <a:pt x="615290" y="491998"/>
                  </a:cubicBezTo>
                  <a:lnTo>
                    <a:pt x="624777" y="507416"/>
                  </a:lnTo>
                  <a:lnTo>
                    <a:pt x="468287" y="649681"/>
                  </a:lnTo>
                  <a:cubicBezTo>
                    <a:pt x="410197" y="617665"/>
                    <a:pt x="360400" y="584479"/>
                    <a:pt x="359220" y="507416"/>
                  </a:cubicBezTo>
                  <a:lnTo>
                    <a:pt x="164795" y="649681"/>
                  </a:lnTo>
                  <a:cubicBezTo>
                    <a:pt x="132779" y="603441"/>
                    <a:pt x="85357" y="557213"/>
                    <a:pt x="24905" y="533502"/>
                  </a:cubicBezTo>
                  <a:lnTo>
                    <a:pt x="24905" y="519265"/>
                  </a:lnTo>
                  <a:cubicBezTo>
                    <a:pt x="71133" y="519265"/>
                    <a:pt x="88913" y="503860"/>
                    <a:pt x="88913" y="457619"/>
                  </a:cubicBezTo>
                  <a:lnTo>
                    <a:pt x="88913" y="188506"/>
                  </a:lnTo>
                  <a:cubicBezTo>
                    <a:pt x="88913" y="150571"/>
                    <a:pt x="71133" y="133972"/>
                    <a:pt x="50978" y="133972"/>
                  </a:cubicBezTo>
                  <a:cubicBezTo>
                    <a:pt x="34379" y="133972"/>
                    <a:pt x="23711" y="143459"/>
                    <a:pt x="5931" y="155308"/>
                  </a:cubicBezTo>
                  <a:lnTo>
                    <a:pt x="0" y="143459"/>
                  </a:lnTo>
                  <a:lnTo>
                    <a:pt x="170714" y="0"/>
                  </a:lnTo>
                  <a:close/>
                </a:path>
              </a:pathLst>
            </a:custGeom>
            <a:grpFill/>
            <a:ln w="0" cap="flat">
              <a:noFill/>
              <a:miter lim="100000"/>
            </a:ln>
            <a:effectLst/>
          </p:spPr>
          <p:txBody>
            <a:bodyPr/>
            <a:lstStyle/>
            <a:p>
              <a:pPr fontAlgn="auto">
                <a:spcBef>
                  <a:spcPts val="0"/>
                </a:spcBef>
                <a:spcAft>
                  <a:spcPts val="0"/>
                </a:spcAft>
                <a:defRPr/>
              </a:pPr>
              <a:endParaRPr lang="en-US" kern="0" dirty="0">
                <a:solidFill>
                  <a:srgbClr val="7E7672"/>
                </a:solidFill>
              </a:endParaRPr>
            </a:p>
          </p:txBody>
        </p:sp>
        <p:sp>
          <p:nvSpPr>
            <p:cNvPr id="14" name="Shape 779"/>
            <p:cNvSpPr/>
            <p:nvPr userDrawn="1"/>
          </p:nvSpPr>
          <p:spPr>
            <a:xfrm>
              <a:off x="3599180" y="2867025"/>
              <a:ext cx="528320" cy="1123315"/>
            </a:xfrm>
            <a:custGeom>
              <a:avLst/>
              <a:gdLst/>
              <a:ahLst/>
              <a:cxnLst/>
              <a:rect l="0" t="0" r="0" b="0"/>
              <a:pathLst>
                <a:path w="528752" h="1123887">
                  <a:moveTo>
                    <a:pt x="378193" y="0"/>
                  </a:moveTo>
                  <a:lnTo>
                    <a:pt x="385305" y="0"/>
                  </a:lnTo>
                  <a:lnTo>
                    <a:pt x="385305" y="21336"/>
                  </a:lnTo>
                  <a:lnTo>
                    <a:pt x="359220" y="21336"/>
                  </a:lnTo>
                  <a:cubicBezTo>
                    <a:pt x="266751" y="21336"/>
                    <a:pt x="251334" y="86538"/>
                    <a:pt x="251334" y="171895"/>
                  </a:cubicBezTo>
                  <a:lnTo>
                    <a:pt x="251334" y="358026"/>
                  </a:lnTo>
                  <a:lnTo>
                    <a:pt x="445770" y="215760"/>
                  </a:lnTo>
                  <a:cubicBezTo>
                    <a:pt x="514528" y="298755"/>
                    <a:pt x="528752" y="331953"/>
                    <a:pt x="528752" y="412560"/>
                  </a:cubicBezTo>
                  <a:lnTo>
                    <a:pt x="528752" y="642557"/>
                  </a:lnTo>
                  <a:cubicBezTo>
                    <a:pt x="528752" y="808533"/>
                    <a:pt x="497929" y="924713"/>
                    <a:pt x="360414" y="1023112"/>
                  </a:cubicBezTo>
                  <a:cubicBezTo>
                    <a:pt x="305867" y="1062241"/>
                    <a:pt x="244221" y="1091883"/>
                    <a:pt x="184950" y="1123887"/>
                  </a:cubicBezTo>
                  <a:lnTo>
                    <a:pt x="176644" y="1107288"/>
                  </a:lnTo>
                  <a:cubicBezTo>
                    <a:pt x="296393" y="1053935"/>
                    <a:pt x="350927" y="981622"/>
                    <a:pt x="350927" y="768223"/>
                  </a:cubicBezTo>
                  <a:lnTo>
                    <a:pt x="350927" y="418491"/>
                  </a:lnTo>
                  <a:cubicBezTo>
                    <a:pt x="350927" y="380556"/>
                    <a:pt x="346177" y="342621"/>
                    <a:pt x="316547" y="342621"/>
                  </a:cubicBezTo>
                  <a:cubicBezTo>
                    <a:pt x="304686" y="342621"/>
                    <a:pt x="296393" y="347358"/>
                    <a:pt x="290462" y="352108"/>
                  </a:cubicBezTo>
                  <a:lnTo>
                    <a:pt x="251334" y="380556"/>
                  </a:lnTo>
                  <a:lnTo>
                    <a:pt x="251334" y="691160"/>
                  </a:lnTo>
                  <a:cubicBezTo>
                    <a:pt x="251334" y="723176"/>
                    <a:pt x="258458" y="742150"/>
                    <a:pt x="280975" y="742150"/>
                  </a:cubicBezTo>
                  <a:cubicBezTo>
                    <a:pt x="291643" y="742150"/>
                    <a:pt x="305867" y="736219"/>
                    <a:pt x="312992" y="729107"/>
                  </a:cubicBezTo>
                  <a:lnTo>
                    <a:pt x="317729" y="744512"/>
                  </a:lnTo>
                  <a:cubicBezTo>
                    <a:pt x="262013" y="777710"/>
                    <a:pt x="209842" y="819201"/>
                    <a:pt x="163614" y="865442"/>
                  </a:cubicBezTo>
                  <a:cubicBezTo>
                    <a:pt x="124485" y="814464"/>
                    <a:pt x="75883" y="774154"/>
                    <a:pt x="13043" y="755180"/>
                  </a:cubicBezTo>
                  <a:lnTo>
                    <a:pt x="13043" y="740956"/>
                  </a:lnTo>
                  <a:cubicBezTo>
                    <a:pt x="65215" y="742150"/>
                    <a:pt x="73508" y="719620"/>
                    <a:pt x="73508" y="672199"/>
                  </a:cubicBezTo>
                  <a:lnTo>
                    <a:pt x="73508" y="260820"/>
                  </a:lnTo>
                  <a:cubicBezTo>
                    <a:pt x="73508" y="183756"/>
                    <a:pt x="32017" y="88913"/>
                    <a:pt x="0" y="64021"/>
                  </a:cubicBezTo>
                  <a:lnTo>
                    <a:pt x="13043" y="50978"/>
                  </a:lnTo>
                  <a:cubicBezTo>
                    <a:pt x="34392" y="72314"/>
                    <a:pt x="60465" y="114998"/>
                    <a:pt x="72327" y="157671"/>
                  </a:cubicBezTo>
                  <a:lnTo>
                    <a:pt x="74688" y="157671"/>
                  </a:lnTo>
                  <a:cubicBezTo>
                    <a:pt x="91287" y="40310"/>
                    <a:pt x="222885" y="0"/>
                    <a:pt x="378193" y="0"/>
                  </a:cubicBezTo>
                  <a:close/>
                </a:path>
              </a:pathLst>
            </a:custGeom>
            <a:grpFill/>
            <a:ln w="0" cap="flat">
              <a:noFill/>
              <a:miter lim="100000"/>
            </a:ln>
            <a:effectLst/>
          </p:spPr>
          <p:txBody>
            <a:bodyPr/>
            <a:lstStyle/>
            <a:p>
              <a:pPr fontAlgn="auto">
                <a:spcBef>
                  <a:spcPts val="0"/>
                </a:spcBef>
                <a:spcAft>
                  <a:spcPts val="0"/>
                </a:spcAft>
                <a:defRPr/>
              </a:pPr>
              <a:endParaRPr lang="en-US" kern="0" dirty="0">
                <a:solidFill>
                  <a:srgbClr val="7E7672"/>
                </a:solidFill>
              </a:endParaRPr>
            </a:p>
          </p:txBody>
        </p:sp>
        <p:sp>
          <p:nvSpPr>
            <p:cNvPr id="15" name="Shape 781"/>
            <p:cNvSpPr/>
            <p:nvPr userDrawn="1"/>
          </p:nvSpPr>
          <p:spPr>
            <a:xfrm>
              <a:off x="5586730" y="3127375"/>
              <a:ext cx="227330" cy="605155"/>
            </a:xfrm>
            <a:custGeom>
              <a:avLst/>
              <a:gdLst/>
              <a:ahLst/>
              <a:cxnLst/>
              <a:rect l="0" t="0" r="0" b="0"/>
              <a:pathLst>
                <a:path w="227616" h="605264">
                  <a:moveTo>
                    <a:pt x="227616" y="0"/>
                  </a:moveTo>
                  <a:lnTo>
                    <a:pt x="227616" y="114202"/>
                  </a:lnTo>
                  <a:lnTo>
                    <a:pt x="225839" y="113262"/>
                  </a:lnTo>
                  <a:cubicBezTo>
                    <a:pt x="209242" y="102890"/>
                    <a:pt x="193237" y="91333"/>
                    <a:pt x="177826" y="78887"/>
                  </a:cubicBezTo>
                  <a:lnTo>
                    <a:pt x="177826" y="422688"/>
                  </a:lnTo>
                  <a:cubicBezTo>
                    <a:pt x="177826" y="458261"/>
                    <a:pt x="184938" y="490265"/>
                    <a:pt x="207467" y="490265"/>
                  </a:cubicBezTo>
                  <a:cubicBezTo>
                    <a:pt x="210432" y="490265"/>
                    <a:pt x="214284" y="489970"/>
                    <a:pt x="218580" y="488785"/>
                  </a:cubicBezTo>
                  <a:lnTo>
                    <a:pt x="227616" y="484318"/>
                  </a:lnTo>
                  <a:lnTo>
                    <a:pt x="227616" y="509037"/>
                  </a:lnTo>
                  <a:lnTo>
                    <a:pt x="192796" y="535020"/>
                  </a:lnTo>
                  <a:cubicBezTo>
                    <a:pt x="164491" y="557547"/>
                    <a:pt x="136925" y="580962"/>
                    <a:pt x="110249" y="605264"/>
                  </a:cubicBezTo>
                  <a:cubicBezTo>
                    <a:pt x="11849" y="547174"/>
                    <a:pt x="0" y="512795"/>
                    <a:pt x="0" y="441662"/>
                  </a:cubicBezTo>
                  <a:lnTo>
                    <a:pt x="0" y="154757"/>
                  </a:lnTo>
                  <a:cubicBezTo>
                    <a:pt x="0" y="89853"/>
                    <a:pt x="91361" y="77628"/>
                    <a:pt x="187556" y="25053"/>
                  </a:cubicBezTo>
                  <a:lnTo>
                    <a:pt x="227616" y="0"/>
                  </a:lnTo>
                  <a:close/>
                </a:path>
              </a:pathLst>
            </a:custGeom>
            <a:grpFill/>
            <a:ln w="0" cap="flat">
              <a:noFill/>
              <a:miter lim="100000"/>
            </a:ln>
            <a:effectLst/>
          </p:spPr>
          <p:txBody>
            <a:bodyPr/>
            <a:lstStyle/>
            <a:p>
              <a:pPr fontAlgn="auto">
                <a:spcBef>
                  <a:spcPts val="0"/>
                </a:spcBef>
                <a:spcAft>
                  <a:spcPts val="0"/>
                </a:spcAft>
                <a:defRPr/>
              </a:pPr>
              <a:endParaRPr lang="en-US" kern="0" dirty="0">
                <a:solidFill>
                  <a:srgbClr val="7E7672"/>
                </a:solidFill>
              </a:endParaRPr>
            </a:p>
          </p:txBody>
        </p:sp>
        <p:sp>
          <p:nvSpPr>
            <p:cNvPr id="16" name="Shape 782"/>
            <p:cNvSpPr/>
            <p:nvPr userDrawn="1"/>
          </p:nvSpPr>
          <p:spPr>
            <a:xfrm>
              <a:off x="5227320" y="3082925"/>
              <a:ext cx="314960" cy="649605"/>
            </a:xfrm>
            <a:custGeom>
              <a:avLst/>
              <a:gdLst/>
              <a:ahLst/>
              <a:cxnLst/>
              <a:rect l="0" t="0" r="0" b="0"/>
              <a:pathLst>
                <a:path w="315354" h="649681">
                  <a:moveTo>
                    <a:pt x="69939" y="0"/>
                  </a:moveTo>
                  <a:cubicBezTo>
                    <a:pt x="112624" y="50978"/>
                    <a:pt x="203912" y="111442"/>
                    <a:pt x="294019" y="130416"/>
                  </a:cubicBezTo>
                  <a:lnTo>
                    <a:pt x="294019" y="144640"/>
                  </a:lnTo>
                  <a:cubicBezTo>
                    <a:pt x="248958" y="144640"/>
                    <a:pt x="227623" y="161239"/>
                    <a:pt x="227623" y="203924"/>
                  </a:cubicBezTo>
                  <a:lnTo>
                    <a:pt x="227623" y="443395"/>
                  </a:lnTo>
                  <a:cubicBezTo>
                    <a:pt x="227623" y="476593"/>
                    <a:pt x="231178" y="522821"/>
                    <a:pt x="263182" y="522821"/>
                  </a:cubicBezTo>
                  <a:cubicBezTo>
                    <a:pt x="277420" y="522821"/>
                    <a:pt x="286893" y="514528"/>
                    <a:pt x="308242" y="503860"/>
                  </a:cubicBezTo>
                  <a:lnTo>
                    <a:pt x="315354" y="516903"/>
                  </a:lnTo>
                  <a:cubicBezTo>
                    <a:pt x="258445" y="557213"/>
                    <a:pt x="206287" y="601078"/>
                    <a:pt x="158865" y="649681"/>
                  </a:cubicBezTo>
                  <a:cubicBezTo>
                    <a:pt x="109068" y="614109"/>
                    <a:pt x="55715" y="570243"/>
                    <a:pt x="52160" y="514528"/>
                  </a:cubicBezTo>
                  <a:lnTo>
                    <a:pt x="0" y="553450"/>
                  </a:lnTo>
                  <a:lnTo>
                    <a:pt x="0" y="529021"/>
                  </a:lnTo>
                  <a:lnTo>
                    <a:pt x="4738" y="526390"/>
                  </a:lnTo>
                  <a:lnTo>
                    <a:pt x="49797" y="493192"/>
                  </a:lnTo>
                  <a:lnTo>
                    <a:pt x="49797" y="179019"/>
                  </a:lnTo>
                  <a:cubicBezTo>
                    <a:pt x="40904" y="175168"/>
                    <a:pt x="32012" y="170205"/>
                    <a:pt x="23231" y="164518"/>
                  </a:cubicBezTo>
                  <a:lnTo>
                    <a:pt x="0" y="147620"/>
                  </a:lnTo>
                  <a:lnTo>
                    <a:pt x="0" y="47732"/>
                  </a:lnTo>
                  <a:lnTo>
                    <a:pt x="32190" y="27641"/>
                  </a:lnTo>
                  <a:cubicBezTo>
                    <a:pt x="46156" y="18156"/>
                    <a:pt x="58677" y="8893"/>
                    <a:pt x="69939" y="0"/>
                  </a:cubicBezTo>
                  <a:close/>
                </a:path>
              </a:pathLst>
            </a:custGeom>
            <a:grpFill/>
            <a:ln w="0" cap="flat">
              <a:noFill/>
              <a:miter lim="100000"/>
            </a:ln>
            <a:effectLst/>
          </p:spPr>
          <p:txBody>
            <a:bodyPr/>
            <a:lstStyle/>
            <a:p>
              <a:pPr fontAlgn="auto">
                <a:spcBef>
                  <a:spcPts val="0"/>
                </a:spcBef>
                <a:spcAft>
                  <a:spcPts val="0"/>
                </a:spcAft>
                <a:defRPr/>
              </a:pPr>
              <a:endParaRPr lang="en-US" kern="0" dirty="0">
                <a:solidFill>
                  <a:srgbClr val="7E7672"/>
                </a:solidFill>
              </a:endParaRPr>
            </a:p>
          </p:txBody>
        </p:sp>
        <p:sp>
          <p:nvSpPr>
            <p:cNvPr id="17" name="Shape 783"/>
            <p:cNvSpPr/>
            <p:nvPr userDrawn="1"/>
          </p:nvSpPr>
          <p:spPr>
            <a:xfrm>
              <a:off x="6130925" y="3146425"/>
              <a:ext cx="271145" cy="586105"/>
            </a:xfrm>
            <a:custGeom>
              <a:avLst/>
              <a:gdLst/>
              <a:ahLst/>
              <a:cxnLst/>
              <a:rect l="0" t="0" r="0" b="0"/>
              <a:pathLst>
                <a:path w="271487" h="586217">
                  <a:moveTo>
                    <a:pt x="271487" y="0"/>
                  </a:moveTo>
                  <a:lnTo>
                    <a:pt x="271487" y="56416"/>
                  </a:lnTo>
                  <a:lnTo>
                    <a:pt x="249799" y="47290"/>
                  </a:lnTo>
                  <a:cubicBezTo>
                    <a:pt x="241402" y="44445"/>
                    <a:pt x="232065" y="41907"/>
                    <a:pt x="221690" y="39685"/>
                  </a:cubicBezTo>
                  <a:lnTo>
                    <a:pt x="221690" y="379930"/>
                  </a:lnTo>
                  <a:lnTo>
                    <a:pt x="271487" y="411744"/>
                  </a:lnTo>
                  <a:lnTo>
                    <a:pt x="271487" y="540810"/>
                  </a:lnTo>
                  <a:lnTo>
                    <a:pt x="266541" y="545259"/>
                  </a:lnTo>
                  <a:cubicBezTo>
                    <a:pt x="256743" y="556726"/>
                    <a:pt x="247779" y="570211"/>
                    <a:pt x="239483" y="586217"/>
                  </a:cubicBezTo>
                  <a:cubicBezTo>
                    <a:pt x="171907" y="524571"/>
                    <a:pt x="91287" y="471218"/>
                    <a:pt x="0" y="446326"/>
                  </a:cubicBezTo>
                  <a:lnTo>
                    <a:pt x="0" y="432090"/>
                  </a:lnTo>
                  <a:cubicBezTo>
                    <a:pt x="41490" y="428533"/>
                    <a:pt x="43866" y="397711"/>
                    <a:pt x="43866" y="383486"/>
                  </a:cubicBezTo>
                  <a:lnTo>
                    <a:pt x="43866" y="37310"/>
                  </a:lnTo>
                  <a:cubicBezTo>
                    <a:pt x="101364" y="39088"/>
                    <a:pt x="164493" y="34049"/>
                    <a:pt x="223027" y="18488"/>
                  </a:cubicBezTo>
                  <a:lnTo>
                    <a:pt x="271487" y="0"/>
                  </a:lnTo>
                  <a:close/>
                </a:path>
              </a:pathLst>
            </a:custGeom>
            <a:grpFill/>
            <a:ln w="0" cap="flat">
              <a:noFill/>
              <a:miter lim="100000"/>
            </a:ln>
            <a:effectLst/>
          </p:spPr>
          <p:txBody>
            <a:bodyPr/>
            <a:lstStyle/>
            <a:p>
              <a:pPr fontAlgn="auto">
                <a:spcBef>
                  <a:spcPts val="0"/>
                </a:spcBef>
                <a:spcAft>
                  <a:spcPts val="0"/>
                </a:spcAft>
                <a:defRPr/>
              </a:pPr>
              <a:endParaRPr lang="en-US" kern="0" dirty="0">
                <a:solidFill>
                  <a:srgbClr val="7E7672"/>
                </a:solidFill>
              </a:endParaRPr>
            </a:p>
          </p:txBody>
        </p:sp>
        <p:sp>
          <p:nvSpPr>
            <p:cNvPr id="18" name="Shape 784"/>
            <p:cNvSpPr/>
            <p:nvPr userDrawn="1"/>
          </p:nvSpPr>
          <p:spPr>
            <a:xfrm>
              <a:off x="5814060" y="3082925"/>
              <a:ext cx="294005" cy="908050"/>
            </a:xfrm>
            <a:custGeom>
              <a:avLst/>
              <a:gdLst/>
              <a:ahLst/>
              <a:cxnLst/>
              <a:rect l="0" t="0" r="0" b="0"/>
              <a:pathLst>
                <a:path w="294012" h="908126">
                  <a:moveTo>
                    <a:pt x="54541" y="0"/>
                  </a:moveTo>
                  <a:cubicBezTo>
                    <a:pt x="117367" y="66396"/>
                    <a:pt x="203918" y="111442"/>
                    <a:pt x="294012" y="130416"/>
                  </a:cubicBezTo>
                  <a:lnTo>
                    <a:pt x="294012" y="144640"/>
                  </a:lnTo>
                  <a:cubicBezTo>
                    <a:pt x="248965" y="144640"/>
                    <a:pt x="227629" y="161239"/>
                    <a:pt x="227629" y="203924"/>
                  </a:cubicBezTo>
                  <a:lnTo>
                    <a:pt x="227629" y="544170"/>
                  </a:lnTo>
                  <a:cubicBezTo>
                    <a:pt x="227629" y="561950"/>
                    <a:pt x="244228" y="577368"/>
                    <a:pt x="260827" y="598703"/>
                  </a:cubicBezTo>
                  <a:cubicBezTo>
                    <a:pt x="276231" y="620039"/>
                    <a:pt x="292830" y="647306"/>
                    <a:pt x="292830" y="691172"/>
                  </a:cubicBezTo>
                  <a:cubicBezTo>
                    <a:pt x="292830" y="833438"/>
                    <a:pt x="141078" y="908126"/>
                    <a:pt x="16605" y="908126"/>
                  </a:cubicBezTo>
                  <a:lnTo>
                    <a:pt x="0" y="907761"/>
                  </a:lnTo>
                  <a:lnTo>
                    <a:pt x="0" y="884430"/>
                  </a:lnTo>
                  <a:lnTo>
                    <a:pt x="36426" y="880398"/>
                  </a:lnTo>
                  <a:cubicBezTo>
                    <a:pt x="93440" y="867226"/>
                    <a:pt x="143453" y="832545"/>
                    <a:pt x="143453" y="765861"/>
                  </a:cubicBezTo>
                  <a:cubicBezTo>
                    <a:pt x="143453" y="676948"/>
                    <a:pt x="52166" y="659168"/>
                    <a:pt x="52166" y="514528"/>
                  </a:cubicBezTo>
                  <a:lnTo>
                    <a:pt x="0" y="553455"/>
                  </a:lnTo>
                  <a:lnTo>
                    <a:pt x="0" y="528735"/>
                  </a:lnTo>
                  <a:lnTo>
                    <a:pt x="4744" y="526390"/>
                  </a:lnTo>
                  <a:lnTo>
                    <a:pt x="49791" y="493192"/>
                  </a:lnTo>
                  <a:lnTo>
                    <a:pt x="49791" y="184950"/>
                  </a:lnTo>
                  <a:lnTo>
                    <a:pt x="0" y="158619"/>
                  </a:lnTo>
                  <a:lnTo>
                    <a:pt x="0" y="44418"/>
                  </a:lnTo>
                  <a:lnTo>
                    <a:pt x="8040" y="39390"/>
                  </a:lnTo>
                  <a:cubicBezTo>
                    <a:pt x="23940" y="27955"/>
                    <a:pt x="39574" y="14969"/>
                    <a:pt x="54541" y="0"/>
                  </a:cubicBezTo>
                  <a:close/>
                </a:path>
              </a:pathLst>
            </a:custGeom>
            <a:grpFill/>
            <a:ln w="0" cap="flat">
              <a:noFill/>
              <a:miter lim="100000"/>
            </a:ln>
            <a:effectLst/>
          </p:spPr>
          <p:txBody>
            <a:bodyPr/>
            <a:lstStyle/>
            <a:p>
              <a:pPr fontAlgn="auto">
                <a:spcBef>
                  <a:spcPts val="0"/>
                </a:spcBef>
                <a:spcAft>
                  <a:spcPts val="0"/>
                </a:spcAft>
                <a:defRPr/>
              </a:pPr>
              <a:endParaRPr lang="en-US" kern="0" dirty="0">
                <a:solidFill>
                  <a:srgbClr val="7E7672"/>
                </a:solidFill>
              </a:endParaRPr>
            </a:p>
          </p:txBody>
        </p:sp>
        <p:sp>
          <p:nvSpPr>
            <p:cNvPr id="19" name="Shape 785"/>
            <p:cNvSpPr/>
            <p:nvPr userDrawn="1"/>
          </p:nvSpPr>
          <p:spPr>
            <a:xfrm>
              <a:off x="6402070" y="3082925"/>
              <a:ext cx="227330" cy="603885"/>
            </a:xfrm>
            <a:custGeom>
              <a:avLst/>
              <a:gdLst/>
              <a:ahLst/>
              <a:cxnLst/>
              <a:rect l="0" t="0" r="0" b="0"/>
              <a:pathLst>
                <a:path w="227622" h="604274">
                  <a:moveTo>
                    <a:pt x="103136" y="0"/>
                  </a:moveTo>
                  <a:cubicBezTo>
                    <a:pt x="214579" y="78245"/>
                    <a:pt x="227622" y="125667"/>
                    <a:pt x="227622" y="289281"/>
                  </a:cubicBezTo>
                  <a:cubicBezTo>
                    <a:pt x="227622" y="497929"/>
                    <a:pt x="208661" y="522821"/>
                    <a:pt x="110261" y="546532"/>
                  </a:cubicBezTo>
                  <a:cubicBezTo>
                    <a:pt x="77654" y="554241"/>
                    <a:pt x="50385" y="564023"/>
                    <a:pt x="27118" y="579881"/>
                  </a:cubicBezTo>
                  <a:lnTo>
                    <a:pt x="0" y="604274"/>
                  </a:lnTo>
                  <a:lnTo>
                    <a:pt x="0" y="475209"/>
                  </a:lnTo>
                  <a:lnTo>
                    <a:pt x="3558" y="477482"/>
                  </a:lnTo>
                  <a:cubicBezTo>
                    <a:pt x="20155" y="490226"/>
                    <a:pt x="35567" y="503860"/>
                    <a:pt x="49797" y="516903"/>
                  </a:cubicBezTo>
                  <a:lnTo>
                    <a:pt x="49797" y="213398"/>
                  </a:lnTo>
                  <a:cubicBezTo>
                    <a:pt x="49797" y="172498"/>
                    <a:pt x="40460" y="140934"/>
                    <a:pt x="778" y="120208"/>
                  </a:cubicBezTo>
                  <a:lnTo>
                    <a:pt x="0" y="119881"/>
                  </a:lnTo>
                  <a:lnTo>
                    <a:pt x="0" y="63465"/>
                  </a:lnTo>
                  <a:lnTo>
                    <a:pt x="34618" y="50257"/>
                  </a:lnTo>
                  <a:cubicBezTo>
                    <a:pt x="60309" y="36753"/>
                    <a:pt x="83576" y="20155"/>
                    <a:pt x="103136" y="0"/>
                  </a:cubicBezTo>
                  <a:close/>
                </a:path>
              </a:pathLst>
            </a:custGeom>
            <a:grpFill/>
            <a:ln w="0" cap="flat">
              <a:noFill/>
              <a:miter lim="100000"/>
            </a:ln>
            <a:effectLst/>
          </p:spPr>
          <p:txBody>
            <a:bodyPr/>
            <a:lstStyle/>
            <a:p>
              <a:pPr fontAlgn="auto">
                <a:spcBef>
                  <a:spcPts val="0"/>
                </a:spcBef>
                <a:spcAft>
                  <a:spcPts val="0"/>
                </a:spcAft>
                <a:defRPr/>
              </a:pPr>
              <a:endParaRPr lang="en-US" kern="0" dirty="0">
                <a:solidFill>
                  <a:srgbClr val="7E7672"/>
                </a:solidFill>
              </a:endParaRPr>
            </a:p>
          </p:txBody>
        </p:sp>
      </p:grpSp>
    </p:spTree>
    <p:extLst>
      <p:ext uri="{BB962C8B-B14F-4D97-AF65-F5344CB8AC3E}">
        <p14:creationId xmlns:p14="http://schemas.microsoft.com/office/powerpoint/2010/main" val="1858621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9470FB-8990-4B79-97B8-A70698B8C47C}"/>
              </a:ext>
            </a:extLst>
          </p:cNvPr>
          <p:cNvSpPr>
            <a:spLocks noGrp="1"/>
          </p:cNvSpPr>
          <p:nvPr>
            <p:ph idx="1"/>
          </p:nvPr>
        </p:nvSpPr>
        <p:spPr>
          <a:solidFill>
            <a:schemeClr val="accent1"/>
          </a:solidFill>
        </p:spPr>
        <p:txBody>
          <a:bodyPr anchor="ctr"/>
          <a:lstStyle/>
          <a:p>
            <a:pPr marL="0" indent="0" algn="ctr">
              <a:buNone/>
            </a:pPr>
            <a:r>
              <a:rPr lang="en-US" sz="4400" dirty="0">
                <a:hlinkClick r:id="rId3"/>
              </a:rPr>
              <a:t>Life Cycle of a PO</a:t>
            </a:r>
            <a:endParaRPr lang="en-US" sz="4400" dirty="0"/>
          </a:p>
        </p:txBody>
      </p:sp>
    </p:spTree>
    <p:extLst>
      <p:ext uri="{BB962C8B-B14F-4D97-AF65-F5344CB8AC3E}">
        <p14:creationId xmlns:p14="http://schemas.microsoft.com/office/powerpoint/2010/main" val="803334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5" y="656365"/>
            <a:ext cx="8439150" cy="692151"/>
          </a:xfrm>
        </p:spPr>
        <p:txBody>
          <a:bodyPr/>
          <a:lstStyle/>
          <a:p>
            <a:r>
              <a:rPr lang="en-US" b="1" dirty="0">
                <a:solidFill>
                  <a:srgbClr val="7E7672"/>
                </a:solidFill>
              </a:rPr>
              <a:t>BuySite Purchase Order Channels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60992350"/>
              </p:ext>
            </p:extLst>
          </p:nvPr>
        </p:nvGraphicFramePr>
        <p:xfrm>
          <a:off x="457200" y="1915596"/>
          <a:ext cx="8229600" cy="4114800"/>
        </p:xfrm>
        <a:graphic>
          <a:graphicData uri="http://schemas.openxmlformats.org/drawingml/2006/table">
            <a:tbl>
              <a:tblPr firstRow="1" bandRow="1">
                <a:tableStyleId>{85BE263C-DBD7-4A20-BB59-AAB30ACAA65A}</a:tableStyleId>
              </a:tblPr>
              <a:tblGrid>
                <a:gridCol w="2834640">
                  <a:extLst>
                    <a:ext uri="{9D8B030D-6E8A-4147-A177-3AD203B41FA5}">
                      <a16:colId xmlns:a16="http://schemas.microsoft.com/office/drawing/2014/main" val="3843186443"/>
                    </a:ext>
                  </a:extLst>
                </a:gridCol>
                <a:gridCol w="5394960">
                  <a:extLst>
                    <a:ext uri="{9D8B030D-6E8A-4147-A177-3AD203B41FA5}">
                      <a16:colId xmlns:a16="http://schemas.microsoft.com/office/drawing/2014/main" val="2028511425"/>
                    </a:ext>
                  </a:extLst>
                </a:gridCol>
              </a:tblGrid>
              <a:tr h="0">
                <a:tc>
                  <a:txBody>
                    <a:bodyPr/>
                    <a:lstStyle/>
                    <a:p>
                      <a:r>
                        <a:rPr lang="en-US" dirty="0"/>
                        <a:t>Purchase</a:t>
                      </a:r>
                      <a:r>
                        <a:rPr lang="en-US" baseline="0" dirty="0"/>
                        <a:t> Order Channels</a:t>
                      </a:r>
                      <a:endParaRPr lang="en-US" dirty="0"/>
                    </a:p>
                  </a:txBody>
                  <a:tcPr/>
                </a:tc>
                <a:tc>
                  <a:txBody>
                    <a:bodyPr/>
                    <a:lstStyle/>
                    <a:p>
                      <a:r>
                        <a:rPr lang="en-US" dirty="0"/>
                        <a:t>General Usage</a:t>
                      </a:r>
                    </a:p>
                  </a:txBody>
                  <a:tcPr/>
                </a:tc>
                <a:extLst>
                  <a:ext uri="{0D108BD9-81ED-4DB2-BD59-A6C34878D82A}">
                    <a16:rowId xmlns:a16="http://schemas.microsoft.com/office/drawing/2014/main" val="3953493835"/>
                  </a:ext>
                </a:extLst>
              </a:tr>
              <a:tr h="370840">
                <a:tc>
                  <a:txBody>
                    <a:bodyPr/>
                    <a:lstStyle/>
                    <a:p>
                      <a:r>
                        <a:rPr lang="en-US" dirty="0"/>
                        <a:t>Punch-Out Catalog Items</a:t>
                      </a:r>
                    </a:p>
                  </a:txBody>
                  <a:tcPr/>
                </a:tc>
                <a:tc>
                  <a:txBody>
                    <a:bodyPr/>
                    <a:lstStyle/>
                    <a:p>
                      <a:r>
                        <a:rPr lang="en-US" dirty="0"/>
                        <a:t>Connects to a supplier's dedicated website that hosts commonly goods/services available for purchase.</a:t>
                      </a:r>
                    </a:p>
                  </a:txBody>
                  <a:tcPr/>
                </a:tc>
                <a:extLst>
                  <a:ext uri="{0D108BD9-81ED-4DB2-BD59-A6C34878D82A}">
                    <a16:rowId xmlns:a16="http://schemas.microsoft.com/office/drawing/2014/main" val="2462972004"/>
                  </a:ext>
                </a:extLst>
              </a:tr>
              <a:tr h="370840">
                <a:tc>
                  <a:txBody>
                    <a:bodyPr/>
                    <a:lstStyle/>
                    <a:p>
                      <a:r>
                        <a:rPr lang="en-US" dirty="0"/>
                        <a:t>Hosted Catalog Items</a:t>
                      </a:r>
                    </a:p>
                  </a:txBody>
                  <a:tcPr/>
                </a:tc>
                <a:tc>
                  <a:txBody>
                    <a:bodyPr/>
                    <a:lstStyle/>
                    <a:p>
                      <a:r>
                        <a:rPr lang="en-US" dirty="0"/>
                        <a:t>A hosted catalog of commonly purchased items directly available in BuySite.</a:t>
                      </a:r>
                    </a:p>
                  </a:txBody>
                  <a:tcPr/>
                </a:tc>
                <a:extLst>
                  <a:ext uri="{0D108BD9-81ED-4DB2-BD59-A6C34878D82A}">
                    <a16:rowId xmlns:a16="http://schemas.microsoft.com/office/drawing/2014/main" val="263217123"/>
                  </a:ext>
                </a:extLst>
              </a:tr>
              <a:tr h="370840">
                <a:tc>
                  <a:txBody>
                    <a:bodyPr/>
                    <a:lstStyle/>
                    <a:p>
                      <a:r>
                        <a:rPr lang="en-US" dirty="0"/>
                        <a:t>One-Time Order</a:t>
                      </a:r>
                    </a:p>
                  </a:txBody>
                  <a:tcPr/>
                </a:tc>
                <a:tc>
                  <a:txBody>
                    <a:bodyPr/>
                    <a:lstStyle/>
                    <a:p>
                      <a:r>
                        <a:rPr lang="en-US" baseline="0" dirty="0"/>
                        <a:t>A form to order goods/services not available in a BuySite catalog through a BuySite supplier</a:t>
                      </a:r>
                      <a:endParaRPr lang="en-US" dirty="0"/>
                    </a:p>
                  </a:txBody>
                  <a:tcPr/>
                </a:tc>
                <a:extLst>
                  <a:ext uri="{0D108BD9-81ED-4DB2-BD59-A6C34878D82A}">
                    <a16:rowId xmlns:a16="http://schemas.microsoft.com/office/drawing/2014/main" val="2461485284"/>
                  </a:ext>
                </a:extLst>
              </a:tr>
              <a:tr h="370840">
                <a:tc>
                  <a:txBody>
                    <a:bodyPr/>
                    <a:lstStyle/>
                    <a:p>
                      <a:r>
                        <a:rPr lang="en-US" dirty="0"/>
                        <a:t>Standing Order</a:t>
                      </a:r>
                    </a:p>
                  </a:txBody>
                  <a:tcPr/>
                </a:tc>
                <a:tc>
                  <a:txBody>
                    <a:bodyPr/>
                    <a:lstStyle/>
                    <a:p>
                      <a:r>
                        <a:rPr lang="en-US" dirty="0"/>
                        <a:t>A form that facilitates</a:t>
                      </a:r>
                      <a:r>
                        <a:rPr lang="en-US" baseline="0" dirty="0"/>
                        <a:t> recurring purchases to the same supplier over a-period-of-time</a:t>
                      </a:r>
                      <a:endParaRPr lang="en-US" dirty="0"/>
                    </a:p>
                  </a:txBody>
                  <a:tcPr/>
                </a:tc>
                <a:extLst>
                  <a:ext uri="{0D108BD9-81ED-4DB2-BD59-A6C34878D82A}">
                    <a16:rowId xmlns:a16="http://schemas.microsoft.com/office/drawing/2014/main" val="1500676793"/>
                  </a:ext>
                </a:extLst>
              </a:tr>
              <a:tr h="370840">
                <a:tc>
                  <a:txBody>
                    <a:bodyPr/>
                    <a:lstStyle/>
                    <a:p>
                      <a:r>
                        <a:rPr lang="en-US" dirty="0"/>
                        <a:t>After-the-Fact</a:t>
                      </a:r>
                      <a:r>
                        <a:rPr lang="en-US" baseline="0" dirty="0"/>
                        <a:t> PO</a:t>
                      </a:r>
                      <a:endParaRPr lang="en-US" dirty="0"/>
                    </a:p>
                  </a:txBody>
                  <a:tcPr/>
                </a:tc>
                <a:tc>
                  <a:txBody>
                    <a:bodyPr/>
                    <a:lstStyle/>
                    <a:p>
                      <a:r>
                        <a:rPr lang="en-US" dirty="0"/>
                        <a:t>Form</a:t>
                      </a:r>
                      <a:r>
                        <a:rPr lang="en-US" baseline="0" dirty="0"/>
                        <a:t> to submit invoices for purchase made outside of BuySite</a:t>
                      </a:r>
                      <a:endParaRPr lang="en-US" dirty="0"/>
                    </a:p>
                  </a:txBody>
                  <a:tcPr/>
                </a:tc>
                <a:extLst>
                  <a:ext uri="{0D108BD9-81ED-4DB2-BD59-A6C34878D82A}">
                    <a16:rowId xmlns:a16="http://schemas.microsoft.com/office/drawing/2014/main" val="90534178"/>
                  </a:ext>
                </a:extLst>
              </a:tr>
            </a:tbl>
          </a:graphicData>
        </a:graphic>
      </p:graphicFrame>
      <p:sp>
        <p:nvSpPr>
          <p:cNvPr id="4" name="Rectangle 3">
            <a:extLst>
              <a:ext uri="{FF2B5EF4-FFF2-40B4-BE49-F238E27FC236}">
                <a16:creationId xmlns:a16="http://schemas.microsoft.com/office/drawing/2014/main" id="{1E0AA2C0-97BA-423C-9FE4-2F07F8D2D24E}"/>
              </a:ext>
            </a:extLst>
          </p:cNvPr>
          <p:cNvSpPr/>
          <p:nvPr/>
        </p:nvSpPr>
        <p:spPr>
          <a:xfrm>
            <a:off x="457200" y="2580640"/>
            <a:ext cx="8229600" cy="848360"/>
          </a:xfrm>
          <a:prstGeom prst="rect">
            <a:avLst/>
          </a:prstGeom>
          <a:solidFill>
            <a:schemeClr val="accent4">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827571B-36B8-454B-BA8E-5B26FC74BAAA}"/>
              </a:ext>
            </a:extLst>
          </p:cNvPr>
          <p:cNvSpPr/>
          <p:nvPr/>
        </p:nvSpPr>
        <p:spPr>
          <a:xfrm>
            <a:off x="457200" y="3439247"/>
            <a:ext cx="8229600" cy="665044"/>
          </a:xfrm>
          <a:prstGeom prst="rect">
            <a:avLst/>
          </a:prstGeom>
          <a:solidFill>
            <a:schemeClr val="accent4">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36605B1-51B9-4B81-8562-FD7A44D03082}"/>
              </a:ext>
            </a:extLst>
          </p:cNvPr>
          <p:cNvSpPr/>
          <p:nvPr/>
        </p:nvSpPr>
        <p:spPr>
          <a:xfrm>
            <a:off x="457200" y="4094044"/>
            <a:ext cx="8229600" cy="665044"/>
          </a:xfrm>
          <a:prstGeom prst="rect">
            <a:avLst/>
          </a:prstGeom>
          <a:solidFill>
            <a:schemeClr val="accent4">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2CA7170-DC9E-4E83-91CC-3AAD85B9522F}"/>
              </a:ext>
            </a:extLst>
          </p:cNvPr>
          <p:cNvSpPr/>
          <p:nvPr/>
        </p:nvSpPr>
        <p:spPr>
          <a:xfrm>
            <a:off x="457200" y="4759088"/>
            <a:ext cx="8229600" cy="665044"/>
          </a:xfrm>
          <a:prstGeom prst="rect">
            <a:avLst/>
          </a:prstGeom>
          <a:solidFill>
            <a:schemeClr val="accent4">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F17E68C-2A4C-4CEA-BA3E-D80AA14A6E70}"/>
              </a:ext>
            </a:extLst>
          </p:cNvPr>
          <p:cNvSpPr/>
          <p:nvPr/>
        </p:nvSpPr>
        <p:spPr>
          <a:xfrm>
            <a:off x="457200" y="5424132"/>
            <a:ext cx="8229600" cy="606264"/>
          </a:xfrm>
          <a:prstGeom prst="rect">
            <a:avLst/>
          </a:prstGeom>
          <a:solidFill>
            <a:schemeClr val="accent4">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5539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P spid="8" grpId="0" animBg="1"/>
      <p:bldP spid="8" grpId="1"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endParaRPr lang="en-US"/>
          </a:p>
        </p:txBody>
      </p:sp>
      <p:sp>
        <p:nvSpPr>
          <p:cNvPr id="4" name="Title 3"/>
          <p:cNvSpPr>
            <a:spLocks noGrp="1"/>
          </p:cNvSpPr>
          <p:nvPr>
            <p:ph type="title"/>
          </p:nvPr>
        </p:nvSpPr>
        <p:spPr/>
        <p:txBody>
          <a:bodyPr/>
          <a:lstStyle/>
          <a:p>
            <a:r>
              <a:rPr lang="en-US"/>
              <a:t>Lesson 3: Profile Requirements</a:t>
            </a:r>
            <a:endParaRPr lang="en-US" dirty="0"/>
          </a:p>
        </p:txBody>
      </p:sp>
    </p:spTree>
    <p:extLst>
      <p:ext uri="{BB962C8B-B14F-4D97-AF65-F5344CB8AC3E}">
        <p14:creationId xmlns:p14="http://schemas.microsoft.com/office/powerpoint/2010/main" val="854250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Lesson 4: Types of Orders &amp; Forms</a:t>
            </a:r>
          </a:p>
        </p:txBody>
      </p:sp>
    </p:spTree>
    <p:extLst>
      <p:ext uri="{BB962C8B-B14F-4D97-AF65-F5344CB8AC3E}">
        <p14:creationId xmlns:p14="http://schemas.microsoft.com/office/powerpoint/2010/main" val="1826632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Punch Out Catalog Order</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38803699"/>
              </p:ext>
            </p:extLst>
          </p:nvPr>
        </p:nvGraphicFramePr>
        <p:xfrm>
          <a:off x="457200" y="1524000"/>
          <a:ext cx="8229600" cy="453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9968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Hosted Catalog Order</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89951615"/>
              </p:ext>
            </p:extLst>
          </p:nvPr>
        </p:nvGraphicFramePr>
        <p:xfrm>
          <a:off x="457200" y="1524000"/>
          <a:ext cx="8229600" cy="453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9954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One-Time Order Form</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05272379"/>
              </p:ext>
            </p:extLst>
          </p:nvPr>
        </p:nvGraphicFramePr>
        <p:xfrm>
          <a:off x="457200" y="1524000"/>
          <a:ext cx="8229600" cy="453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9498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2425" y="748662"/>
            <a:ext cx="8439150" cy="692151"/>
          </a:xfrm>
        </p:spPr>
        <p:txBody>
          <a:bodyPr/>
          <a:lstStyle/>
          <a:p>
            <a:r>
              <a:rPr lang="en-US" dirty="0"/>
              <a:t>Standing Orders</a:t>
            </a:r>
          </a:p>
        </p:txBody>
      </p:sp>
      <p:graphicFrame>
        <p:nvGraphicFramePr>
          <p:cNvPr id="4" name="Content Placeholder 3"/>
          <p:cNvGraphicFramePr>
            <a:graphicFrameLocks noGrp="1"/>
          </p:cNvGraphicFramePr>
          <p:nvPr>
            <p:ph idx="1"/>
            <p:custDataLst>
              <p:tags r:id="rId2"/>
            </p:custDataLst>
            <p:extLst>
              <p:ext uri="{D42A27DB-BD31-4B8C-83A1-F6EECF244321}">
                <p14:modId xmlns:p14="http://schemas.microsoft.com/office/powerpoint/2010/main" val="4117705623"/>
              </p:ext>
            </p:extLst>
          </p:nvPr>
        </p:nvGraphicFramePr>
        <p:xfrm>
          <a:off x="352425" y="1995978"/>
          <a:ext cx="8439150" cy="36659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52553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2425" y="651969"/>
            <a:ext cx="8439150" cy="692151"/>
          </a:xfrm>
        </p:spPr>
        <p:txBody>
          <a:bodyPr/>
          <a:lstStyle/>
          <a:p>
            <a:r>
              <a:rPr lang="en-US" dirty="0">
                <a:solidFill>
                  <a:schemeClr val="tx1"/>
                </a:solidFill>
              </a:rPr>
              <a:t>After-the-Fact Purchase Order</a:t>
            </a:r>
          </a:p>
        </p:txBody>
      </p:sp>
      <p:graphicFrame>
        <p:nvGraphicFramePr>
          <p:cNvPr id="5" name="Content Placeholder 4"/>
          <p:cNvGraphicFramePr>
            <a:graphicFrameLocks noGrp="1"/>
          </p:cNvGraphicFramePr>
          <p:nvPr>
            <p:ph idx="1"/>
            <p:custDataLst>
              <p:tags r:id="rId2"/>
            </p:custDataLst>
            <p:extLst>
              <p:ext uri="{D42A27DB-BD31-4B8C-83A1-F6EECF244321}">
                <p14:modId xmlns:p14="http://schemas.microsoft.com/office/powerpoint/2010/main" val="2837300665"/>
              </p:ext>
            </p:extLst>
          </p:nvPr>
        </p:nvGraphicFramePr>
        <p:xfrm>
          <a:off x="457200" y="1524000"/>
          <a:ext cx="8229600" cy="45339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45922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endParaRPr lang="en-US"/>
          </a:p>
        </p:txBody>
      </p:sp>
      <p:sp>
        <p:nvSpPr>
          <p:cNvPr id="4" name="Title 3"/>
          <p:cNvSpPr>
            <a:spLocks noGrp="1"/>
          </p:cNvSpPr>
          <p:nvPr>
            <p:ph type="title"/>
          </p:nvPr>
        </p:nvSpPr>
        <p:spPr/>
        <p:txBody>
          <a:bodyPr/>
          <a:lstStyle/>
          <a:p>
            <a:r>
              <a:rPr lang="en-US" dirty="0"/>
              <a:t>Lesson 5: Check Out Process</a:t>
            </a:r>
          </a:p>
        </p:txBody>
      </p:sp>
    </p:spTree>
    <p:extLst>
      <p:ext uri="{BB962C8B-B14F-4D97-AF65-F5344CB8AC3E}">
        <p14:creationId xmlns:p14="http://schemas.microsoft.com/office/powerpoint/2010/main" val="452272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3855818607"/>
              </p:ext>
            </p:extLst>
          </p:nvPr>
        </p:nvGraphicFramePr>
        <p:xfrm>
          <a:off x="457199" y="1499871"/>
          <a:ext cx="7988531" cy="3535680"/>
        </p:xfrm>
        <a:graphic>
          <a:graphicData uri="http://schemas.openxmlformats.org/drawingml/2006/table">
            <a:tbl>
              <a:tblPr firstRow="1">
                <a:tableStyleId>{9DCAF9ED-07DC-4A11-8D7F-57B35C25682E}</a:tableStyleId>
              </a:tblPr>
              <a:tblGrid>
                <a:gridCol w="7988531">
                  <a:extLst>
                    <a:ext uri="{9D8B030D-6E8A-4147-A177-3AD203B41FA5}">
                      <a16:colId xmlns:a16="http://schemas.microsoft.com/office/drawing/2014/main" val="20000"/>
                    </a:ext>
                  </a:extLst>
                </a:gridCol>
              </a:tblGrid>
              <a:tr h="137611">
                <a:tc>
                  <a:txBody>
                    <a:bodyPr/>
                    <a:lstStyle/>
                    <a:p>
                      <a:r>
                        <a:rPr lang="en-US" sz="1600" dirty="0">
                          <a:latin typeface="Arial" panose="020B0604020202020204" pitchFamily="34" charset="0"/>
                        </a:rPr>
                        <a:t>Lesson</a:t>
                      </a:r>
                      <a:endParaRPr lang="en-US" sz="1600" dirty="0">
                        <a:solidFill>
                          <a:schemeClr val="tx1"/>
                        </a:solidFill>
                        <a:latin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0000"/>
                    </a:solidFill>
                  </a:tcPr>
                </a:tc>
                <a:extLst>
                  <a:ext uri="{0D108BD9-81ED-4DB2-BD59-A6C34878D82A}">
                    <a16:rowId xmlns:a16="http://schemas.microsoft.com/office/drawing/2014/main" val="10000"/>
                  </a:ext>
                </a:extLst>
              </a:tr>
              <a:tr h="457200">
                <a:tc>
                  <a:txBody>
                    <a:bodyPr/>
                    <a:lstStyle/>
                    <a:p>
                      <a:r>
                        <a:rPr lang="en-US" b="1" dirty="0"/>
                        <a:t>Lesson 1:</a:t>
                      </a:r>
                      <a:r>
                        <a:rPr lang="en-US" dirty="0"/>
                        <a:t> Introduction to Purchase Orders</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Lesson</a:t>
                      </a:r>
                      <a:r>
                        <a:rPr lang="en-US" b="1" baseline="0" dirty="0"/>
                        <a:t> 2: </a:t>
                      </a:r>
                      <a:r>
                        <a:rPr lang="en-US" dirty="0"/>
                        <a:t>BuySite Purchasing Process</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2512901"/>
                  </a:ext>
                </a:extLst>
              </a:tr>
              <a:tr h="457200">
                <a:tc>
                  <a:txBody>
                    <a:bodyPr/>
                    <a:lstStyle/>
                    <a:p>
                      <a:r>
                        <a:rPr lang="en-US" b="1" dirty="0"/>
                        <a:t>Lesson 3:</a:t>
                      </a:r>
                      <a:r>
                        <a:rPr lang="en-US" b="1" baseline="0" dirty="0"/>
                        <a:t> </a:t>
                      </a:r>
                      <a:r>
                        <a:rPr lang="en-US" b="0" baseline="0" dirty="0"/>
                        <a:t>Profile Setting</a:t>
                      </a:r>
                      <a:endParaRPr lang="en-US" b="1" dirty="0"/>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1540834"/>
                  </a:ext>
                </a:extLst>
              </a:tr>
              <a:tr h="457200">
                <a:tc>
                  <a:txBody>
                    <a:bodyPr/>
                    <a:lstStyle/>
                    <a:p>
                      <a:r>
                        <a:rPr lang="en-US" b="1" dirty="0"/>
                        <a:t>Lesson 4: </a:t>
                      </a:r>
                      <a:r>
                        <a:rPr lang="en-US" b="0" dirty="0"/>
                        <a:t>Types</a:t>
                      </a:r>
                      <a:r>
                        <a:rPr lang="en-US" b="0" baseline="0" dirty="0"/>
                        <a:t> of Orders and Forms</a:t>
                      </a:r>
                      <a:endParaRPr lang="en-US" dirty="0"/>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Lesson 5: </a:t>
                      </a:r>
                      <a:r>
                        <a:rPr lang="en-US" b="0" dirty="0"/>
                        <a:t>Submitting</a:t>
                      </a:r>
                      <a:r>
                        <a:rPr lang="en-US" b="0" baseline="0" dirty="0"/>
                        <a:t> a Cart</a:t>
                      </a:r>
                      <a:endParaRPr lang="en-US" b="1" dirty="0"/>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1975516"/>
                  </a:ext>
                </a:extLst>
              </a:tr>
              <a:tr h="457200">
                <a:tc>
                  <a:txBody>
                    <a:bodyPr/>
                    <a:lstStyle/>
                    <a:p>
                      <a:r>
                        <a:rPr lang="en-US" b="1" dirty="0"/>
                        <a:t>Lesson 6: </a:t>
                      </a:r>
                      <a:r>
                        <a:rPr lang="en-US" dirty="0"/>
                        <a:t>Approval Workflow</a:t>
                      </a:r>
                      <a:endParaRPr lang="en-US" b="1" dirty="0"/>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6538362"/>
                  </a:ext>
                </a:extLst>
              </a:tr>
              <a:tr h="457200">
                <a:tc>
                  <a:txBody>
                    <a:bodyPr/>
                    <a:lstStyle/>
                    <a:p>
                      <a:r>
                        <a:rPr lang="en-US" b="1" dirty="0"/>
                        <a:t>Lesson 7: </a:t>
                      </a:r>
                      <a:r>
                        <a:rPr lang="en-US" b="0" dirty="0"/>
                        <a:t>Reviewing</a:t>
                      </a:r>
                      <a:r>
                        <a:rPr lang="en-US" b="0" baseline="0" dirty="0"/>
                        <a:t> and Approving Invoices</a:t>
                      </a:r>
                      <a:endParaRPr lang="en-US" b="1" dirty="0"/>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111854"/>
                  </a:ext>
                </a:extLst>
              </a:tr>
            </a:tbl>
          </a:graphicData>
        </a:graphic>
      </p:graphicFrame>
      <p:sp>
        <p:nvSpPr>
          <p:cNvPr id="6" name="Title 1"/>
          <p:cNvSpPr txBox="1">
            <a:spLocks/>
          </p:cNvSpPr>
          <p:nvPr/>
        </p:nvSpPr>
        <p:spPr bwMode="gray">
          <a:xfrm>
            <a:off x="352425" y="838200"/>
            <a:ext cx="8439150" cy="692151"/>
          </a:xfrm>
          <a:prstGeom prst="rect">
            <a:avLst/>
          </a:prstGeom>
        </p:spPr>
        <p:txBody>
          <a:bodyPr vert="horz" lIns="0" tIns="0" rIns="0" bIns="0" rtlCol="0" anchor="t" anchorCtr="0">
            <a:noAutofit/>
          </a:bodyPr>
          <a:lstStyle>
            <a:lvl1pPr algn="l" defTabSz="914378" rtl="0" eaLnBrk="1" latinLnBrk="0" hangingPunct="1">
              <a:spcBef>
                <a:spcPct val="0"/>
              </a:spcBef>
              <a:buNone/>
              <a:defRPr sz="2250" kern="1200">
                <a:solidFill>
                  <a:schemeClr val="tx1"/>
                </a:solidFill>
                <a:latin typeface="+mj-lt"/>
                <a:ea typeface="+mj-ea"/>
                <a:cs typeface="+mj-cs"/>
              </a:defRPr>
            </a:lvl1pPr>
          </a:lstStyle>
          <a:p>
            <a:pPr fontAlgn="auto">
              <a:spcAft>
                <a:spcPts val="0"/>
              </a:spcAft>
            </a:pPr>
            <a:r>
              <a:rPr lang="en-US" b="1" dirty="0">
                <a:solidFill>
                  <a:srgbClr val="7E7672"/>
                </a:solidFill>
                <a:latin typeface="Arial" panose="020B0604020202020204" pitchFamily="34" charset="0"/>
              </a:rPr>
              <a:t>Table of Contents</a:t>
            </a:r>
          </a:p>
        </p:txBody>
      </p:sp>
    </p:spTree>
    <p:custDataLst>
      <p:tags r:id="rId1"/>
    </p:custDataLst>
    <p:extLst>
      <p:ext uri="{BB962C8B-B14F-4D97-AF65-F5344CB8AC3E}">
        <p14:creationId xmlns:p14="http://schemas.microsoft.com/office/powerpoint/2010/main" val="2997750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custDataLst>
              <p:tags r:id="rId1"/>
            </p:custDataLst>
          </p:nvPr>
        </p:nvSpPr>
        <p:spPr/>
        <p:txBody>
          <a:bodyPr/>
          <a:lstStyle/>
          <a:p>
            <a:endParaRPr lang="en-US"/>
          </a:p>
        </p:txBody>
      </p:sp>
      <p:sp>
        <p:nvSpPr>
          <p:cNvPr id="4" name="Title 3"/>
          <p:cNvSpPr>
            <a:spLocks noGrp="1"/>
          </p:cNvSpPr>
          <p:nvPr>
            <p:ph type="title"/>
            <p:custDataLst>
              <p:tags r:id="rId2"/>
            </p:custDataLst>
          </p:nvPr>
        </p:nvSpPr>
        <p:spPr>
          <a:xfrm>
            <a:off x="253013" y="1266549"/>
            <a:ext cx="8229600" cy="808038"/>
          </a:xfrm>
        </p:spPr>
        <p:txBody>
          <a:bodyPr anchor="ctr"/>
          <a:lstStyle/>
          <a:p>
            <a:r>
              <a:rPr lang="en-US" dirty="0"/>
              <a:t>Lesson 6: Approval Workflow</a:t>
            </a:r>
          </a:p>
        </p:txBody>
      </p:sp>
    </p:spTree>
    <p:extLst>
      <p:ext uri="{BB962C8B-B14F-4D97-AF65-F5344CB8AC3E}">
        <p14:creationId xmlns:p14="http://schemas.microsoft.com/office/powerpoint/2010/main" val="3439016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849999"/>
            <a:ext cx="8229600" cy="406118"/>
          </a:xfrm>
        </p:spPr>
        <p:txBody>
          <a:bodyPr/>
          <a:lstStyle/>
          <a:p>
            <a:r>
              <a:rPr lang="en-US" b="1" dirty="0">
                <a:solidFill>
                  <a:srgbClr val="7E7672"/>
                </a:solidFill>
                <a:latin typeface="Arial" panose="020B0604020202020204" pitchFamily="34" charset="0"/>
              </a:rPr>
              <a:t>All requisitions need to be approved by at least one Authorized Signer on a given account</a:t>
            </a:r>
          </a:p>
        </p:txBody>
      </p:sp>
      <p:pic>
        <p:nvPicPr>
          <p:cNvPr id="33794" name="Picture 2" descr="C:\Users\tierim\AppData\Local\Temp\SNAGHTML11f68d5.PNG"/>
          <p:cNvPicPr>
            <a:picLocks noGrp="1" noChangeAspect="1" noChangeArrowheads="1"/>
          </p:cNvPicPr>
          <p:nvPr>
            <p:ph idx="1"/>
          </p:nvPr>
        </p:nvPicPr>
        <p:blipFill>
          <a:blip r:embed="rId5">
            <a:extLst>
              <a:ext uri="{28A0092B-C50C-407E-A947-70E740481C1C}">
                <a14:useLocalDpi xmlns:a14="http://schemas.microsoft.com/office/drawing/2010/main" val="0"/>
              </a:ext>
            </a:extLst>
          </a:blip>
          <a:stretch>
            <a:fillRect/>
          </a:stretch>
        </p:blipFill>
        <p:spPr bwMode="auto">
          <a:xfrm>
            <a:off x="2251189" y="1665288"/>
            <a:ext cx="4641622" cy="46339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custDataLst>
              <p:tags r:id="rId2"/>
            </p:custDataLst>
          </p:nvPr>
        </p:nvSpPr>
        <p:spPr>
          <a:xfrm>
            <a:off x="74814" y="6708371"/>
            <a:ext cx="6209607" cy="61555"/>
          </a:xfrm>
          <a:prstGeom prst="rect">
            <a:avLst/>
          </a:prstGeom>
          <a:noFill/>
        </p:spPr>
        <p:txBody>
          <a:bodyPr wrap="square" lIns="0" tIns="0" rIns="0" bIns="0" rtlCol="0">
            <a:spAutoFit/>
          </a:bodyPr>
          <a:lstStyle/>
          <a:p>
            <a:pPr>
              <a:spcBef>
                <a:spcPts val="600"/>
              </a:spcBef>
              <a:buSzPct val="100000"/>
            </a:pPr>
            <a:r>
              <a:rPr lang="en-US" sz="400" dirty="0">
                <a:solidFill>
                  <a:srgbClr val="313131"/>
                </a:solidFill>
              </a:rPr>
              <a:t>Image credit – Vectors Market | Noun Project</a:t>
            </a:r>
          </a:p>
        </p:txBody>
      </p:sp>
    </p:spTree>
    <p:extLst>
      <p:ext uri="{BB962C8B-B14F-4D97-AF65-F5344CB8AC3E}">
        <p14:creationId xmlns:p14="http://schemas.microsoft.com/office/powerpoint/2010/main" val="3733707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774004"/>
            <a:ext cx="8229600" cy="406118"/>
          </a:xfrm>
        </p:spPr>
        <p:txBody>
          <a:bodyPr/>
          <a:lstStyle/>
          <a:p>
            <a:r>
              <a:rPr lang="en-US" b="1" dirty="0">
                <a:solidFill>
                  <a:srgbClr val="7E7672"/>
                </a:solidFill>
                <a:latin typeface="Arial" panose="020B0604020202020204" pitchFamily="34" charset="0"/>
              </a:rPr>
              <a:t>Approval Workflow</a:t>
            </a:r>
          </a:p>
        </p:txBody>
      </p:sp>
      <p:graphicFrame>
        <p:nvGraphicFramePr>
          <p:cNvPr id="3" name="Content Placeholder 2"/>
          <p:cNvGraphicFramePr>
            <a:graphicFrameLocks noGrp="1"/>
          </p:cNvGraphicFramePr>
          <p:nvPr>
            <p:ph idx="1"/>
            <p:custDataLst>
              <p:tags r:id="rId2"/>
            </p:custDataLst>
            <p:extLst>
              <p:ext uri="{D42A27DB-BD31-4B8C-83A1-F6EECF244321}">
                <p14:modId xmlns:p14="http://schemas.microsoft.com/office/powerpoint/2010/main" val="3286036880"/>
              </p:ext>
            </p:extLst>
          </p:nvPr>
        </p:nvGraphicFramePr>
        <p:xfrm>
          <a:off x="457200" y="1524000"/>
          <a:ext cx="8229600" cy="45339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Rectangle 3">
            <a:extLst>
              <a:ext uri="{FF2B5EF4-FFF2-40B4-BE49-F238E27FC236}">
                <a16:creationId xmlns:a16="http://schemas.microsoft.com/office/drawing/2014/main" id="{EF55EE2D-DAD4-4795-AAEE-D0DEBA7ED202}"/>
              </a:ext>
            </a:extLst>
          </p:cNvPr>
          <p:cNvSpPr/>
          <p:nvPr/>
        </p:nvSpPr>
        <p:spPr>
          <a:xfrm flipV="1">
            <a:off x="3605842" y="1523999"/>
            <a:ext cx="1984075" cy="1201947"/>
          </a:xfrm>
          <a:prstGeom prst="rect">
            <a:avLst/>
          </a:prstGeom>
          <a:solidFill>
            <a:schemeClr val="accent4">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A4A8C4CD-E785-4618-9F05-DBD73AE2BBA6}"/>
              </a:ext>
            </a:extLst>
          </p:cNvPr>
          <p:cNvSpPr/>
          <p:nvPr/>
        </p:nvSpPr>
        <p:spPr>
          <a:xfrm flipV="1">
            <a:off x="1118559" y="3189976"/>
            <a:ext cx="1984075" cy="1201947"/>
          </a:xfrm>
          <a:prstGeom prst="rect">
            <a:avLst/>
          </a:prstGeom>
          <a:solidFill>
            <a:schemeClr val="accent4">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5A6691B-B2EA-4D82-BB83-E7C23441435A}"/>
              </a:ext>
            </a:extLst>
          </p:cNvPr>
          <p:cNvSpPr/>
          <p:nvPr/>
        </p:nvSpPr>
        <p:spPr>
          <a:xfrm flipV="1">
            <a:off x="3579962" y="3189976"/>
            <a:ext cx="1984075" cy="1201947"/>
          </a:xfrm>
          <a:prstGeom prst="rect">
            <a:avLst/>
          </a:prstGeom>
          <a:solidFill>
            <a:schemeClr val="accent4">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3B9C27B-EB09-437D-AB2E-9C4649876890}"/>
              </a:ext>
            </a:extLst>
          </p:cNvPr>
          <p:cNvSpPr/>
          <p:nvPr/>
        </p:nvSpPr>
        <p:spPr>
          <a:xfrm flipV="1">
            <a:off x="6041366" y="3189975"/>
            <a:ext cx="1984075" cy="1201947"/>
          </a:xfrm>
          <a:prstGeom prst="rect">
            <a:avLst/>
          </a:prstGeom>
          <a:solidFill>
            <a:schemeClr val="accent4">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B649831-B474-47BE-9040-F9B746811813}"/>
              </a:ext>
            </a:extLst>
          </p:cNvPr>
          <p:cNvSpPr/>
          <p:nvPr/>
        </p:nvSpPr>
        <p:spPr>
          <a:xfrm flipV="1">
            <a:off x="1118559" y="4849800"/>
            <a:ext cx="1984075" cy="1201947"/>
          </a:xfrm>
          <a:prstGeom prst="rect">
            <a:avLst/>
          </a:prstGeom>
          <a:solidFill>
            <a:schemeClr val="accent4">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930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5" name="Title 4"/>
          <p:cNvSpPr>
            <a:spLocks noGrp="1"/>
          </p:cNvSpPr>
          <p:nvPr>
            <p:ph type="title"/>
          </p:nvPr>
        </p:nvSpPr>
        <p:spPr/>
        <p:txBody>
          <a:bodyPr/>
          <a:lstStyle/>
          <a:p>
            <a:r>
              <a:rPr lang="en-US" dirty="0"/>
              <a:t>Lesson 7: BuySite Invoice Module</a:t>
            </a:r>
          </a:p>
        </p:txBody>
      </p:sp>
    </p:spTree>
    <p:custDataLst>
      <p:tags r:id="rId1"/>
    </p:custDataLst>
    <p:extLst>
      <p:ext uri="{BB962C8B-B14F-4D97-AF65-F5344CB8AC3E}">
        <p14:creationId xmlns:p14="http://schemas.microsoft.com/office/powerpoint/2010/main" val="303094550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57199" y="631518"/>
            <a:ext cx="8229600" cy="548664"/>
          </a:xfrm>
        </p:spPr>
        <p:txBody>
          <a:bodyPr/>
          <a:lstStyle/>
          <a:p>
            <a:r>
              <a:rPr lang="en-US" altLang="ja-JP" dirty="0"/>
              <a:t>How can Suppliers Send Invoices?</a:t>
            </a:r>
            <a:endParaRPr lang="en-US" dirty="0"/>
          </a:p>
        </p:txBody>
      </p:sp>
      <p:sp>
        <p:nvSpPr>
          <p:cNvPr id="25" name="Text Placeholder 24"/>
          <p:cNvSpPr>
            <a:spLocks noGrp="1"/>
          </p:cNvSpPr>
          <p:nvPr>
            <p:ph type="body" sz="quarter" idx="12"/>
          </p:nvPr>
        </p:nvSpPr>
        <p:spPr>
          <a:xfrm>
            <a:off x="457201" y="5684743"/>
            <a:ext cx="8229600" cy="871545"/>
          </a:xfrm>
        </p:spPr>
        <p:txBody>
          <a:bodyPr/>
          <a:lstStyle/>
          <a:p>
            <a:r>
              <a:rPr lang="en-US" dirty="0"/>
              <a:t>If you receive an invoice forward it to invoices@uchicago.edu</a:t>
            </a:r>
          </a:p>
        </p:txBody>
      </p:sp>
      <p:sp>
        <p:nvSpPr>
          <p:cNvPr id="7" name="Rectangle 6"/>
          <p:cNvSpPr/>
          <p:nvPr/>
        </p:nvSpPr>
        <p:spPr>
          <a:xfrm rot="16980672">
            <a:off x="1587639" y="3458308"/>
            <a:ext cx="1457011" cy="9445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Mail</a:t>
            </a:r>
          </a:p>
        </p:txBody>
      </p:sp>
      <p:sp>
        <p:nvSpPr>
          <p:cNvPr id="10" name="Rectangle 9"/>
          <p:cNvSpPr/>
          <p:nvPr/>
        </p:nvSpPr>
        <p:spPr>
          <a:xfrm rot="4430103">
            <a:off x="6131605" y="3458307"/>
            <a:ext cx="1457011" cy="9445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Electronic</a:t>
            </a:r>
          </a:p>
        </p:txBody>
      </p:sp>
      <p:sp>
        <p:nvSpPr>
          <p:cNvPr id="11" name="Rectangle 10"/>
          <p:cNvSpPr/>
          <p:nvPr/>
        </p:nvSpPr>
        <p:spPr>
          <a:xfrm>
            <a:off x="3843494" y="2096296"/>
            <a:ext cx="1457011" cy="9445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Email</a:t>
            </a:r>
          </a:p>
        </p:txBody>
      </p:sp>
      <p:cxnSp>
        <p:nvCxnSpPr>
          <p:cNvPr id="9" name="Straight Arrow Connector 8"/>
          <p:cNvCxnSpPr>
            <a:stCxn id="11" idx="2"/>
          </p:cNvCxnSpPr>
          <p:nvPr/>
        </p:nvCxnSpPr>
        <p:spPr>
          <a:xfrm flipH="1">
            <a:off x="4571999" y="3040841"/>
            <a:ext cx="1" cy="81772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a:stCxn id="7" idx="2"/>
          </p:cNvCxnSpPr>
          <p:nvPr/>
        </p:nvCxnSpPr>
        <p:spPr>
          <a:xfrm>
            <a:off x="2776292" y="4036908"/>
            <a:ext cx="1067202" cy="273835"/>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p:cNvCxnSpPr>
            <a:stCxn id="10" idx="2"/>
          </p:cNvCxnSpPr>
          <p:nvPr/>
        </p:nvCxnSpPr>
        <p:spPr>
          <a:xfrm flipH="1">
            <a:off x="5349944" y="4062062"/>
            <a:ext cx="1056566" cy="33911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1898" y="4105207"/>
            <a:ext cx="1140202" cy="1444256"/>
          </a:xfrm>
          <a:prstGeom prst="rect">
            <a:avLst/>
          </a:prstGeom>
        </p:spPr>
      </p:pic>
      <p:sp>
        <p:nvSpPr>
          <p:cNvPr id="2" name="Rectangle 1">
            <a:extLst>
              <a:ext uri="{FF2B5EF4-FFF2-40B4-BE49-F238E27FC236}">
                <a16:creationId xmlns:a16="http://schemas.microsoft.com/office/drawing/2014/main" id="{7A2B84AE-A374-4434-A83E-46A09C6A6F92}"/>
              </a:ext>
            </a:extLst>
          </p:cNvPr>
          <p:cNvSpPr/>
          <p:nvPr/>
        </p:nvSpPr>
        <p:spPr>
          <a:xfrm>
            <a:off x="457200" y="1173319"/>
            <a:ext cx="8229600" cy="72237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85725" rIns="0" bIns="0" numCol="1" spcCol="1270" anchor="t" anchorCtr="0">
            <a:noAutofit/>
          </a:bodyPr>
          <a:lstStyle/>
          <a:p>
            <a:pPr defTabSz="1111250">
              <a:lnSpc>
                <a:spcPct val="90000"/>
              </a:lnSpc>
              <a:spcAft>
                <a:spcPct val="35000"/>
              </a:spcAft>
            </a:pPr>
            <a:r>
              <a:rPr lang="en-US" sz="2000" dirty="0">
                <a:solidFill>
                  <a:schemeClr val="accent1"/>
                </a:solidFill>
                <a:latin typeface="+mn-lt"/>
              </a:rPr>
              <a:t>Suppliers can send invoice through three different avenues</a:t>
            </a:r>
          </a:p>
        </p:txBody>
      </p:sp>
    </p:spTree>
    <p:custDataLst>
      <p:tags r:id="rId1"/>
    </p:custDataLst>
    <p:extLst>
      <p:ext uri="{BB962C8B-B14F-4D97-AF65-F5344CB8AC3E}">
        <p14:creationId xmlns:p14="http://schemas.microsoft.com/office/powerpoint/2010/main" val="262898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bg/>
                                          </p:spTgt>
                                        </p:tgtEl>
                                        <p:attrNameLst>
                                          <p:attrName>style.visibility</p:attrName>
                                        </p:attrNameLst>
                                      </p:cBhvr>
                                      <p:to>
                                        <p:strVal val="visible"/>
                                      </p:to>
                                    </p:set>
                                    <p:anim calcmode="lin" valueType="num">
                                      <p:cBhvr additive="base">
                                        <p:cTn id="7" dur="500" fill="hold"/>
                                        <p:tgtEl>
                                          <p:spTgt spid="2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anim calcmode="lin" valueType="num">
                                      <p:cBhvr additive="base">
                                        <p:cTn id="11"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Line Matching</a:t>
            </a:r>
          </a:p>
        </p:txBody>
      </p:sp>
      <p:graphicFrame>
        <p:nvGraphicFramePr>
          <p:cNvPr id="5" name="Diagram 4"/>
          <p:cNvGraphicFramePr/>
          <p:nvPr/>
        </p:nvGraphicFramePr>
        <p:xfrm>
          <a:off x="457200" y="1152113"/>
          <a:ext cx="8229600" cy="13703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30" name="Picture 6" descr="C:\Users\tierim\AppData\Local\Temp\SNAGHTML257cf2c.PNG"/>
          <p:cNvPicPr>
            <a:picLocks noGrp="1" noChangeAspect="1" noChangeArrowheads="1"/>
          </p:cNvPicPr>
          <p:nvPr>
            <p:ph idx="1"/>
          </p:nvPr>
        </p:nvPicPr>
        <p:blipFill>
          <a:blip r:embed="rId9">
            <a:extLst>
              <a:ext uri="{28A0092B-C50C-407E-A947-70E740481C1C}">
                <a14:useLocalDpi xmlns:a14="http://schemas.microsoft.com/office/drawing/2010/main" val="0"/>
              </a:ext>
            </a:extLst>
          </a:blip>
          <a:srcRect/>
          <a:stretch>
            <a:fillRect/>
          </a:stretch>
        </p:blipFill>
        <p:spPr bwMode="auto">
          <a:xfrm>
            <a:off x="704382" y="3166685"/>
            <a:ext cx="7799396" cy="22251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6142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500" fill="hold"/>
                                        <p:tgtEl>
                                          <p:spTgt spid="1030"/>
                                        </p:tgtEl>
                                        <p:attrNameLst>
                                          <p:attrName>ppt_w</p:attrName>
                                        </p:attrNameLst>
                                      </p:cBhvr>
                                      <p:tavLst>
                                        <p:tav tm="0">
                                          <p:val>
                                            <p:fltVal val="0"/>
                                          </p:val>
                                        </p:tav>
                                        <p:tav tm="100000">
                                          <p:val>
                                            <p:strVal val="#ppt_w"/>
                                          </p:val>
                                        </p:tav>
                                      </p:tavLst>
                                    </p:anim>
                                    <p:anim calcmode="lin" valueType="num">
                                      <p:cBhvr>
                                        <p:cTn id="8" dur="500" fill="hold"/>
                                        <p:tgtEl>
                                          <p:spTgt spid="1030"/>
                                        </p:tgtEl>
                                        <p:attrNameLst>
                                          <p:attrName>ppt_h</p:attrName>
                                        </p:attrNameLst>
                                      </p:cBhvr>
                                      <p:tavLst>
                                        <p:tav tm="0">
                                          <p:val>
                                            <p:fltVal val="0"/>
                                          </p:val>
                                        </p:tav>
                                        <p:tav tm="100000">
                                          <p:val>
                                            <p:strVal val="#ppt_h"/>
                                          </p:val>
                                        </p:tav>
                                      </p:tavLst>
                                    </p:anim>
                                    <p:animEffect transition="in" filter="fade">
                                      <p:cBhvr>
                                        <p:cTn id="9"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Matching &amp; Threshold Workflow</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0395" y="1524000"/>
            <a:ext cx="7903210" cy="4533900"/>
          </a:xfrm>
        </p:spPr>
      </p:pic>
      <p:sp>
        <p:nvSpPr>
          <p:cNvPr id="5" name="Rectangle 4">
            <a:extLst>
              <a:ext uri="{FF2B5EF4-FFF2-40B4-BE49-F238E27FC236}">
                <a16:creationId xmlns:a16="http://schemas.microsoft.com/office/drawing/2014/main" id="{7CFAF388-78A8-4744-BF7F-AF96499E951E}"/>
              </a:ext>
            </a:extLst>
          </p:cNvPr>
          <p:cNvSpPr/>
          <p:nvPr/>
        </p:nvSpPr>
        <p:spPr>
          <a:xfrm>
            <a:off x="3876444" y="1524000"/>
            <a:ext cx="4948120" cy="2966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754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025912"/>
          <a:ext cx="8229600" cy="5031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8621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Matching &amp; Threshold Workflow</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204332"/>
            <a:ext cx="8460435" cy="4853568"/>
          </a:xfrm>
        </p:spPr>
      </p:pic>
      <p:sp>
        <p:nvSpPr>
          <p:cNvPr id="3" name="Rectangle 2"/>
          <p:cNvSpPr/>
          <p:nvPr/>
        </p:nvSpPr>
        <p:spPr>
          <a:xfrm>
            <a:off x="1857862" y="2520176"/>
            <a:ext cx="4948120" cy="17841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929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Matching &amp; Threshold Workflow</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0395" y="1524000"/>
            <a:ext cx="7903210" cy="4533900"/>
          </a:xfrm>
        </p:spPr>
      </p:pic>
      <p:sp>
        <p:nvSpPr>
          <p:cNvPr id="5" name="Rectangle 4"/>
          <p:cNvSpPr/>
          <p:nvPr/>
        </p:nvSpPr>
        <p:spPr>
          <a:xfrm>
            <a:off x="3936380" y="1237786"/>
            <a:ext cx="3724508" cy="17841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62545" y="2661425"/>
            <a:ext cx="2461060" cy="17841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9565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p:cNvSpPr>
            <a:spLocks noGrp="1"/>
          </p:cNvSpPr>
          <p:nvPr>
            <p:ph type="body" sz="quarter" idx="14"/>
          </p:nvPr>
        </p:nvSpPr>
        <p:spPr/>
        <p:txBody>
          <a:bodyPr/>
          <a:lstStyle/>
          <a:p>
            <a:pPr>
              <a:spcBef>
                <a:spcPct val="0"/>
              </a:spcBef>
              <a:spcAft>
                <a:spcPts val="0"/>
              </a:spcAft>
            </a:pPr>
            <a:r>
              <a:rPr lang="en-US" sz="1800" b="1" dirty="0">
                <a:solidFill>
                  <a:schemeClr val="bg1"/>
                </a:solidFill>
              </a:rPr>
              <a:t>[Course Name and Audience]</a:t>
            </a:r>
          </a:p>
        </p:txBody>
      </p:sp>
      <p:sp>
        <p:nvSpPr>
          <p:cNvPr id="2" name="Title 1"/>
          <p:cNvSpPr>
            <a:spLocks noGrp="1"/>
          </p:cNvSpPr>
          <p:nvPr>
            <p:ph type="title"/>
          </p:nvPr>
        </p:nvSpPr>
        <p:spPr/>
        <p:txBody>
          <a:bodyPr/>
          <a:lstStyle/>
          <a:p>
            <a:r>
              <a:rPr lang="en-US" dirty="0"/>
              <a:t>Lesson 1: Introduction to Purchase Orders</a:t>
            </a:r>
          </a:p>
        </p:txBody>
      </p:sp>
    </p:spTree>
    <p:extLst>
      <p:ext uri="{BB962C8B-B14F-4D97-AF65-F5344CB8AC3E}">
        <p14:creationId xmlns:p14="http://schemas.microsoft.com/office/powerpoint/2010/main" val="30191911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Invoices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46738038"/>
              </p:ext>
            </p:extLst>
          </p:nvPr>
        </p:nvGraphicFramePr>
        <p:xfrm>
          <a:off x="457200" y="1472255"/>
          <a:ext cx="8229600" cy="453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695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7E328799-F19C-4299-BF1C-926884F9FADA}"/>
                                            </p:graphicEl>
                                          </p:spTgt>
                                        </p:tgtEl>
                                        <p:attrNameLst>
                                          <p:attrName>style.visibility</p:attrName>
                                        </p:attrNameLst>
                                      </p:cBhvr>
                                      <p:to>
                                        <p:strVal val="visible"/>
                                      </p:to>
                                    </p:set>
                                    <p:anim calcmode="lin" valueType="num">
                                      <p:cBhvr>
                                        <p:cTn id="7" dur="500" fill="hold"/>
                                        <p:tgtEl>
                                          <p:spTgt spid="4">
                                            <p:graphicEl>
                                              <a:dgm id="{7E328799-F19C-4299-BF1C-926884F9FADA}"/>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7E328799-F19C-4299-BF1C-926884F9FADA}"/>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7E328799-F19C-4299-BF1C-926884F9FADA}"/>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graphicEl>
                                              <a:dgm id="{B19303D3-0B82-42F7-B034-07361F754C28}"/>
                                            </p:graphicEl>
                                          </p:spTgt>
                                        </p:tgtEl>
                                        <p:attrNameLst>
                                          <p:attrName>style.visibility</p:attrName>
                                        </p:attrNameLst>
                                      </p:cBhvr>
                                      <p:to>
                                        <p:strVal val="visible"/>
                                      </p:to>
                                    </p:set>
                                    <p:anim calcmode="lin" valueType="num">
                                      <p:cBhvr>
                                        <p:cTn id="14" dur="500" fill="hold"/>
                                        <p:tgtEl>
                                          <p:spTgt spid="4">
                                            <p:graphicEl>
                                              <a:dgm id="{B19303D3-0B82-42F7-B034-07361F754C28}"/>
                                            </p:graphicEl>
                                          </p:spTgt>
                                        </p:tgtEl>
                                        <p:attrNameLst>
                                          <p:attrName>ppt_w</p:attrName>
                                        </p:attrNameLst>
                                      </p:cBhvr>
                                      <p:tavLst>
                                        <p:tav tm="0">
                                          <p:val>
                                            <p:fltVal val="0"/>
                                          </p:val>
                                        </p:tav>
                                        <p:tav tm="100000">
                                          <p:val>
                                            <p:strVal val="#ppt_w"/>
                                          </p:val>
                                        </p:tav>
                                      </p:tavLst>
                                    </p:anim>
                                    <p:anim calcmode="lin" valueType="num">
                                      <p:cBhvr>
                                        <p:cTn id="15" dur="500" fill="hold"/>
                                        <p:tgtEl>
                                          <p:spTgt spid="4">
                                            <p:graphicEl>
                                              <a:dgm id="{B19303D3-0B82-42F7-B034-07361F754C28}"/>
                                            </p:graphicEl>
                                          </p:spTgt>
                                        </p:tgtEl>
                                        <p:attrNameLst>
                                          <p:attrName>ppt_h</p:attrName>
                                        </p:attrNameLst>
                                      </p:cBhvr>
                                      <p:tavLst>
                                        <p:tav tm="0">
                                          <p:val>
                                            <p:fltVal val="0"/>
                                          </p:val>
                                        </p:tav>
                                        <p:tav tm="100000">
                                          <p:val>
                                            <p:strVal val="#ppt_h"/>
                                          </p:val>
                                        </p:tav>
                                      </p:tavLst>
                                    </p:anim>
                                    <p:animEffect transition="in" filter="fade">
                                      <p:cBhvr>
                                        <p:cTn id="16" dur="500"/>
                                        <p:tgtEl>
                                          <p:spTgt spid="4">
                                            <p:graphicEl>
                                              <a:dgm id="{B19303D3-0B82-42F7-B034-07361F754C2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Invoice Add-ons</a:t>
            </a:r>
          </a:p>
        </p:txBody>
      </p:sp>
      <p:graphicFrame>
        <p:nvGraphicFramePr>
          <p:cNvPr id="4" name="Content Placeholder 3"/>
          <p:cNvGraphicFramePr>
            <a:graphicFrameLocks noGrp="1"/>
          </p:cNvGraphicFramePr>
          <p:nvPr>
            <p:ph idx="1"/>
          </p:nvPr>
        </p:nvGraphicFramePr>
        <p:xfrm>
          <a:off x="457200" y="1524000"/>
          <a:ext cx="8229600" cy="453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7668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Invoice Status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49509028"/>
              </p:ext>
            </p:extLst>
          </p:nvPr>
        </p:nvGraphicFramePr>
        <p:xfrm>
          <a:off x="457200" y="1524000"/>
          <a:ext cx="8229600" cy="453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7072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352425" y="1544638"/>
            <a:ext cx="6822733" cy="3921665"/>
          </a:xfrm>
          <a:ln>
            <a:noFill/>
          </a:ln>
        </p:spPr>
        <p:txBody>
          <a:bodyPr/>
          <a:lstStyle/>
          <a:p>
            <a:pPr marL="0" indent="0">
              <a:buNone/>
            </a:pPr>
            <a:r>
              <a:rPr lang="en-US" sz="2800" b="1" dirty="0"/>
              <a:t>In this assignment we covered the following information:</a:t>
            </a:r>
          </a:p>
          <a:p>
            <a:r>
              <a:rPr lang="en-US" dirty="0"/>
              <a:t>Why we use Purchase Orders</a:t>
            </a:r>
          </a:p>
          <a:p>
            <a:r>
              <a:rPr lang="en-US" dirty="0"/>
              <a:t>The BuySite Purchasing Process</a:t>
            </a:r>
          </a:p>
          <a:p>
            <a:r>
              <a:rPr lang="en-US" dirty="0"/>
              <a:t>BuySite Profile Settings</a:t>
            </a:r>
          </a:p>
          <a:p>
            <a:r>
              <a:rPr lang="en-US" dirty="0"/>
              <a:t>How to submit a requisition</a:t>
            </a:r>
          </a:p>
          <a:p>
            <a:r>
              <a:rPr lang="en-US" dirty="0"/>
              <a:t>The requisition approval workflow</a:t>
            </a:r>
          </a:p>
          <a:p>
            <a:r>
              <a:rPr lang="en-US" dirty="0"/>
              <a:t>BuySite search capabilities</a:t>
            </a:r>
          </a:p>
          <a:p>
            <a:r>
              <a:rPr lang="en-US" dirty="0"/>
              <a:t>How to approve a requisition</a:t>
            </a:r>
          </a:p>
          <a:p>
            <a:endParaRPr lang="en-US" dirty="0"/>
          </a:p>
        </p:txBody>
      </p:sp>
    </p:spTree>
    <p:extLst>
      <p:ext uri="{BB962C8B-B14F-4D97-AF65-F5344CB8AC3E}">
        <p14:creationId xmlns:p14="http://schemas.microsoft.com/office/powerpoint/2010/main" val="421181036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bwMode="gray">
          <a:xfrm>
            <a:off x="352425" y="838200"/>
            <a:ext cx="8439150" cy="692151"/>
          </a:xfrm>
          <a:prstGeom prst="rect">
            <a:avLst/>
          </a:prstGeom>
        </p:spPr>
        <p:txBody>
          <a:bodyPr vert="horz" lIns="0" tIns="0" rIns="0" bIns="0" rtlCol="0" anchor="t" anchorCtr="0">
            <a:noAutofit/>
          </a:bodyPr>
          <a:lstStyle>
            <a:lvl1pPr algn="l" defTabSz="914378" rtl="0" eaLnBrk="1" latinLnBrk="0" hangingPunct="1">
              <a:spcBef>
                <a:spcPct val="0"/>
              </a:spcBef>
              <a:buNone/>
              <a:defRPr sz="1500" kern="1200">
                <a:solidFill>
                  <a:schemeClr val="tx1"/>
                </a:solidFill>
                <a:latin typeface="+mj-lt"/>
                <a:ea typeface="+mj-ea"/>
                <a:cs typeface="+mj-cs"/>
              </a:defRPr>
            </a:lvl1pPr>
          </a:lstStyle>
          <a:p>
            <a:pPr fontAlgn="auto">
              <a:spcAft>
                <a:spcPts val="0"/>
              </a:spcAft>
            </a:pPr>
            <a:r>
              <a:rPr lang="en-US" sz="2250" b="1" dirty="0">
                <a:solidFill>
                  <a:srgbClr val="7E7672"/>
                </a:solidFill>
                <a:latin typeface="Arial" panose="020B0604020202020204" pitchFamily="34" charset="0"/>
              </a:rPr>
              <a:t>How do you Procure?</a:t>
            </a:r>
          </a:p>
        </p:txBody>
      </p:sp>
      <p:sp>
        <p:nvSpPr>
          <p:cNvPr id="22" name="Rectangle 21"/>
          <p:cNvSpPr/>
          <p:nvPr/>
        </p:nvSpPr>
        <p:spPr>
          <a:xfrm>
            <a:off x="375795" y="1810858"/>
            <a:ext cx="8623783" cy="246221"/>
          </a:xfrm>
          <a:prstGeom prst="rect">
            <a:avLst/>
          </a:prstGeom>
        </p:spPr>
        <p:txBody>
          <a:bodyPr wrap="square" lIns="0" tIns="0" rIns="0" bIns="0">
            <a:spAutoFit/>
          </a:bodyPr>
          <a:lstStyle/>
          <a:p>
            <a:pPr>
              <a:spcAft>
                <a:spcPts val="600"/>
              </a:spcAft>
            </a:pPr>
            <a:r>
              <a:rPr lang="en-US" sz="1600" dirty="0">
                <a:solidFill>
                  <a:srgbClr val="7E7672"/>
                </a:solidFill>
                <a:latin typeface="Arial" panose="020B0604020202020204" pitchFamily="34" charset="0"/>
                <a:cs typeface="Arial" panose="020B0604020202020204" pitchFamily="34" charset="0"/>
              </a:rPr>
              <a:t>There are three paths for procuring goods and services at the University of Chicago:</a:t>
            </a:r>
          </a:p>
        </p:txBody>
      </p:sp>
      <p:sp>
        <p:nvSpPr>
          <p:cNvPr id="74" name="TextBox 73"/>
          <p:cNvSpPr txBox="1"/>
          <p:nvPr/>
        </p:nvSpPr>
        <p:spPr>
          <a:xfrm>
            <a:off x="587680" y="4973577"/>
            <a:ext cx="1996008" cy="738664"/>
          </a:xfrm>
          <a:prstGeom prst="rect">
            <a:avLst/>
          </a:prstGeom>
          <a:noFill/>
        </p:spPr>
        <p:txBody>
          <a:bodyPr wrap="square" lIns="0" tIns="0" rIns="0" bIns="0" rtlCol="0">
            <a:spAutoFit/>
          </a:bodyPr>
          <a:lstStyle/>
          <a:p>
            <a:pPr algn="ctr">
              <a:spcBef>
                <a:spcPts val="600"/>
              </a:spcBef>
              <a:buSzPct val="100000"/>
            </a:pPr>
            <a:r>
              <a:rPr lang="en-GB" sz="2400" b="1" dirty="0">
                <a:latin typeface="Arial" panose="020B0604020202020204" pitchFamily="34" charset="0"/>
              </a:rPr>
              <a:t>Purchase Order</a:t>
            </a:r>
          </a:p>
        </p:txBody>
      </p:sp>
      <p:sp>
        <p:nvSpPr>
          <p:cNvPr id="19" name="Freeform 980"/>
          <p:cNvSpPr>
            <a:spLocks noChangeAspect="1" noEditPoints="1"/>
          </p:cNvSpPr>
          <p:nvPr/>
        </p:nvSpPr>
        <p:spPr bwMode="auto">
          <a:xfrm>
            <a:off x="599564" y="2633906"/>
            <a:ext cx="2002536" cy="2002536"/>
          </a:xfrm>
          <a:custGeom>
            <a:avLst/>
            <a:gdLst>
              <a:gd name="T0" fmla="*/ 288 w 512"/>
              <a:gd name="T1" fmla="*/ 138 h 512"/>
              <a:gd name="T2" fmla="*/ 224 w 512"/>
              <a:gd name="T3" fmla="*/ 138 h 512"/>
              <a:gd name="T4" fmla="*/ 224 w 512"/>
              <a:gd name="T5" fmla="*/ 117 h 512"/>
              <a:gd name="T6" fmla="*/ 288 w 512"/>
              <a:gd name="T7" fmla="*/ 117 h 512"/>
              <a:gd name="T8" fmla="*/ 288 w 512"/>
              <a:gd name="T9" fmla="*/ 138 h 512"/>
              <a:gd name="T10" fmla="*/ 309 w 512"/>
              <a:gd name="T11" fmla="*/ 149 h 512"/>
              <a:gd name="T12" fmla="*/ 298 w 512"/>
              <a:gd name="T13" fmla="*/ 160 h 512"/>
              <a:gd name="T14" fmla="*/ 213 w 512"/>
              <a:gd name="T15" fmla="*/ 160 h 512"/>
              <a:gd name="T16" fmla="*/ 202 w 512"/>
              <a:gd name="T17" fmla="*/ 149 h 512"/>
              <a:gd name="T18" fmla="*/ 202 w 512"/>
              <a:gd name="T19" fmla="*/ 138 h 512"/>
              <a:gd name="T20" fmla="*/ 160 w 512"/>
              <a:gd name="T21" fmla="*/ 138 h 512"/>
              <a:gd name="T22" fmla="*/ 160 w 512"/>
              <a:gd name="T23" fmla="*/ 394 h 512"/>
              <a:gd name="T24" fmla="*/ 352 w 512"/>
              <a:gd name="T25" fmla="*/ 394 h 512"/>
              <a:gd name="T26" fmla="*/ 352 w 512"/>
              <a:gd name="T27" fmla="*/ 138 h 512"/>
              <a:gd name="T28" fmla="*/ 309 w 512"/>
              <a:gd name="T29" fmla="*/ 138 h 512"/>
              <a:gd name="T30" fmla="*/ 309 w 512"/>
              <a:gd name="T31" fmla="*/ 149 h 512"/>
              <a:gd name="T32" fmla="*/ 512 w 512"/>
              <a:gd name="T33" fmla="*/ 256 h 512"/>
              <a:gd name="T34" fmla="*/ 256 w 512"/>
              <a:gd name="T35" fmla="*/ 512 h 512"/>
              <a:gd name="T36" fmla="*/ 0 w 512"/>
              <a:gd name="T37" fmla="*/ 256 h 512"/>
              <a:gd name="T38" fmla="*/ 256 w 512"/>
              <a:gd name="T39" fmla="*/ 0 h 512"/>
              <a:gd name="T40" fmla="*/ 512 w 512"/>
              <a:gd name="T41" fmla="*/ 256 h 512"/>
              <a:gd name="T42" fmla="*/ 373 w 512"/>
              <a:gd name="T43" fmla="*/ 128 h 512"/>
              <a:gd name="T44" fmla="*/ 362 w 512"/>
              <a:gd name="T45" fmla="*/ 117 h 512"/>
              <a:gd name="T46" fmla="*/ 309 w 512"/>
              <a:gd name="T47" fmla="*/ 117 h 512"/>
              <a:gd name="T48" fmla="*/ 309 w 512"/>
              <a:gd name="T49" fmla="*/ 106 h 512"/>
              <a:gd name="T50" fmla="*/ 298 w 512"/>
              <a:gd name="T51" fmla="*/ 96 h 512"/>
              <a:gd name="T52" fmla="*/ 213 w 512"/>
              <a:gd name="T53" fmla="*/ 96 h 512"/>
              <a:gd name="T54" fmla="*/ 202 w 512"/>
              <a:gd name="T55" fmla="*/ 106 h 512"/>
              <a:gd name="T56" fmla="*/ 202 w 512"/>
              <a:gd name="T57" fmla="*/ 117 h 512"/>
              <a:gd name="T58" fmla="*/ 149 w 512"/>
              <a:gd name="T59" fmla="*/ 117 h 512"/>
              <a:gd name="T60" fmla="*/ 138 w 512"/>
              <a:gd name="T61" fmla="*/ 128 h 512"/>
              <a:gd name="T62" fmla="*/ 138 w 512"/>
              <a:gd name="T63" fmla="*/ 405 h 512"/>
              <a:gd name="T64" fmla="*/ 149 w 512"/>
              <a:gd name="T65" fmla="*/ 416 h 512"/>
              <a:gd name="T66" fmla="*/ 362 w 512"/>
              <a:gd name="T67" fmla="*/ 416 h 512"/>
              <a:gd name="T68" fmla="*/ 373 w 512"/>
              <a:gd name="T69" fmla="*/ 405 h 512"/>
              <a:gd name="T70" fmla="*/ 373 w 512"/>
              <a:gd name="T71" fmla="*/ 1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2" h="512">
                <a:moveTo>
                  <a:pt x="288" y="138"/>
                </a:moveTo>
                <a:cubicBezTo>
                  <a:pt x="224" y="138"/>
                  <a:pt x="224" y="138"/>
                  <a:pt x="224" y="138"/>
                </a:cubicBezTo>
                <a:cubicBezTo>
                  <a:pt x="224" y="117"/>
                  <a:pt x="224" y="117"/>
                  <a:pt x="224" y="117"/>
                </a:cubicBezTo>
                <a:cubicBezTo>
                  <a:pt x="288" y="117"/>
                  <a:pt x="288" y="117"/>
                  <a:pt x="288" y="117"/>
                </a:cubicBezTo>
                <a:lnTo>
                  <a:pt x="288" y="138"/>
                </a:lnTo>
                <a:close/>
                <a:moveTo>
                  <a:pt x="309" y="149"/>
                </a:moveTo>
                <a:cubicBezTo>
                  <a:pt x="309" y="155"/>
                  <a:pt x="304" y="160"/>
                  <a:pt x="298" y="160"/>
                </a:cubicBezTo>
                <a:cubicBezTo>
                  <a:pt x="213" y="160"/>
                  <a:pt x="213" y="160"/>
                  <a:pt x="213" y="160"/>
                </a:cubicBezTo>
                <a:cubicBezTo>
                  <a:pt x="207" y="160"/>
                  <a:pt x="202" y="155"/>
                  <a:pt x="202" y="149"/>
                </a:cubicBezTo>
                <a:cubicBezTo>
                  <a:pt x="202" y="138"/>
                  <a:pt x="202" y="138"/>
                  <a:pt x="202" y="138"/>
                </a:cubicBezTo>
                <a:cubicBezTo>
                  <a:pt x="160" y="138"/>
                  <a:pt x="160" y="138"/>
                  <a:pt x="160" y="138"/>
                </a:cubicBezTo>
                <a:cubicBezTo>
                  <a:pt x="160" y="394"/>
                  <a:pt x="160" y="394"/>
                  <a:pt x="160" y="394"/>
                </a:cubicBezTo>
                <a:cubicBezTo>
                  <a:pt x="352" y="394"/>
                  <a:pt x="352" y="394"/>
                  <a:pt x="352" y="394"/>
                </a:cubicBezTo>
                <a:cubicBezTo>
                  <a:pt x="352" y="138"/>
                  <a:pt x="352" y="138"/>
                  <a:pt x="352" y="138"/>
                </a:cubicBezTo>
                <a:cubicBezTo>
                  <a:pt x="309" y="138"/>
                  <a:pt x="309" y="138"/>
                  <a:pt x="309" y="138"/>
                </a:cubicBezTo>
                <a:lnTo>
                  <a:pt x="309" y="149"/>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28"/>
                </a:moveTo>
                <a:cubicBezTo>
                  <a:pt x="373" y="122"/>
                  <a:pt x="368" y="117"/>
                  <a:pt x="362" y="117"/>
                </a:cubicBezTo>
                <a:cubicBezTo>
                  <a:pt x="309" y="117"/>
                  <a:pt x="309" y="117"/>
                  <a:pt x="309" y="117"/>
                </a:cubicBezTo>
                <a:cubicBezTo>
                  <a:pt x="309" y="106"/>
                  <a:pt x="309" y="106"/>
                  <a:pt x="309" y="106"/>
                </a:cubicBezTo>
                <a:cubicBezTo>
                  <a:pt x="309" y="100"/>
                  <a:pt x="304" y="96"/>
                  <a:pt x="298" y="96"/>
                </a:cubicBezTo>
                <a:cubicBezTo>
                  <a:pt x="213" y="96"/>
                  <a:pt x="213" y="96"/>
                  <a:pt x="213" y="96"/>
                </a:cubicBezTo>
                <a:cubicBezTo>
                  <a:pt x="207" y="96"/>
                  <a:pt x="202" y="100"/>
                  <a:pt x="202" y="106"/>
                </a:cubicBezTo>
                <a:cubicBezTo>
                  <a:pt x="202" y="117"/>
                  <a:pt x="202" y="117"/>
                  <a:pt x="202" y="117"/>
                </a:cubicBezTo>
                <a:cubicBezTo>
                  <a:pt x="149" y="117"/>
                  <a:pt x="149" y="117"/>
                  <a:pt x="149" y="117"/>
                </a:cubicBezTo>
                <a:cubicBezTo>
                  <a:pt x="143" y="117"/>
                  <a:pt x="138" y="122"/>
                  <a:pt x="138" y="128"/>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28"/>
                </a:lnTo>
                <a:close/>
              </a:path>
            </a:pathLst>
          </a:custGeom>
          <a:solidFill>
            <a:srgbClr val="8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5" name="TextBox 74"/>
          <p:cNvSpPr txBox="1"/>
          <p:nvPr/>
        </p:nvSpPr>
        <p:spPr>
          <a:xfrm>
            <a:off x="3885303" y="4969434"/>
            <a:ext cx="1401458" cy="738664"/>
          </a:xfrm>
          <a:prstGeom prst="rect">
            <a:avLst/>
          </a:prstGeom>
          <a:noFill/>
        </p:spPr>
        <p:txBody>
          <a:bodyPr wrap="square" lIns="0" tIns="0" rIns="0" bIns="0" rtlCol="0">
            <a:spAutoFit/>
          </a:bodyPr>
          <a:lstStyle/>
          <a:p>
            <a:pPr algn="ctr">
              <a:spcBef>
                <a:spcPts val="600"/>
              </a:spcBef>
              <a:buSzPct val="100000"/>
            </a:pPr>
            <a:r>
              <a:rPr lang="en-GB" sz="2400" b="1" dirty="0">
                <a:latin typeface="Arial" panose="020B0604020202020204" pitchFamily="34" charset="0"/>
              </a:rPr>
              <a:t>GEMS Program</a:t>
            </a:r>
          </a:p>
        </p:txBody>
      </p:sp>
      <p:sp>
        <p:nvSpPr>
          <p:cNvPr id="24" name="Freeform 114"/>
          <p:cNvSpPr>
            <a:spLocks noChangeAspect="1" noEditPoints="1"/>
          </p:cNvSpPr>
          <p:nvPr/>
        </p:nvSpPr>
        <p:spPr bwMode="auto">
          <a:xfrm>
            <a:off x="3584764" y="2632047"/>
            <a:ext cx="2002536" cy="200253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6 w 512"/>
              <a:gd name="T11" fmla="*/ 362 h 512"/>
              <a:gd name="T12" fmla="*/ 405 w 512"/>
              <a:gd name="T13" fmla="*/ 373 h 512"/>
              <a:gd name="T14" fmla="*/ 106 w 512"/>
              <a:gd name="T15" fmla="*/ 373 h 512"/>
              <a:gd name="T16" fmla="*/ 96 w 512"/>
              <a:gd name="T17" fmla="*/ 362 h 512"/>
              <a:gd name="T18" fmla="*/ 96 w 512"/>
              <a:gd name="T19" fmla="*/ 149 h 512"/>
              <a:gd name="T20" fmla="*/ 106 w 512"/>
              <a:gd name="T21" fmla="*/ 138 h 512"/>
              <a:gd name="T22" fmla="*/ 405 w 512"/>
              <a:gd name="T23" fmla="*/ 138 h 512"/>
              <a:gd name="T24" fmla="*/ 416 w 512"/>
              <a:gd name="T25" fmla="*/ 149 h 512"/>
              <a:gd name="T26" fmla="*/ 416 w 512"/>
              <a:gd name="T27" fmla="*/ 362 h 512"/>
              <a:gd name="T28" fmla="*/ 117 w 512"/>
              <a:gd name="T29" fmla="*/ 160 h 512"/>
              <a:gd name="T30" fmla="*/ 394 w 512"/>
              <a:gd name="T31" fmla="*/ 160 h 512"/>
              <a:gd name="T32" fmla="*/ 394 w 512"/>
              <a:gd name="T33" fmla="*/ 181 h 512"/>
              <a:gd name="T34" fmla="*/ 117 w 512"/>
              <a:gd name="T35" fmla="*/ 181 h 512"/>
              <a:gd name="T36" fmla="*/ 117 w 512"/>
              <a:gd name="T37" fmla="*/ 160 h 512"/>
              <a:gd name="T38" fmla="*/ 117 w 512"/>
              <a:gd name="T39" fmla="*/ 352 h 512"/>
              <a:gd name="T40" fmla="*/ 394 w 512"/>
              <a:gd name="T41" fmla="*/ 352 h 512"/>
              <a:gd name="T42" fmla="*/ 394 w 512"/>
              <a:gd name="T43" fmla="*/ 224 h 512"/>
              <a:gd name="T44" fmla="*/ 117 w 512"/>
              <a:gd name="T45" fmla="*/ 224 h 512"/>
              <a:gd name="T46" fmla="*/ 117 w 512"/>
              <a:gd name="T47" fmla="*/ 352 h 512"/>
              <a:gd name="T48" fmla="*/ 149 w 512"/>
              <a:gd name="T49" fmla="*/ 309 h 512"/>
              <a:gd name="T50" fmla="*/ 256 w 512"/>
              <a:gd name="T51" fmla="*/ 309 h 512"/>
              <a:gd name="T52" fmla="*/ 266 w 512"/>
              <a:gd name="T53" fmla="*/ 320 h 512"/>
              <a:gd name="T54" fmla="*/ 256 w 512"/>
              <a:gd name="T55" fmla="*/ 330 h 512"/>
              <a:gd name="T56" fmla="*/ 149 w 512"/>
              <a:gd name="T57" fmla="*/ 330 h 512"/>
              <a:gd name="T58" fmla="*/ 138 w 512"/>
              <a:gd name="T59" fmla="*/ 320 h 512"/>
              <a:gd name="T60" fmla="*/ 149 w 512"/>
              <a:gd name="T61" fmla="*/ 30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362"/>
                </a:moveTo>
                <a:cubicBezTo>
                  <a:pt x="416" y="368"/>
                  <a:pt x="411" y="373"/>
                  <a:pt x="405" y="373"/>
                </a:cubicBezTo>
                <a:cubicBezTo>
                  <a:pt x="106" y="373"/>
                  <a:pt x="106" y="373"/>
                  <a:pt x="106" y="373"/>
                </a:cubicBezTo>
                <a:cubicBezTo>
                  <a:pt x="100" y="373"/>
                  <a:pt x="96" y="368"/>
                  <a:pt x="96" y="362"/>
                </a:cubicBezTo>
                <a:cubicBezTo>
                  <a:pt x="96" y="149"/>
                  <a:pt x="96" y="149"/>
                  <a:pt x="96" y="149"/>
                </a:cubicBezTo>
                <a:cubicBezTo>
                  <a:pt x="96" y="143"/>
                  <a:pt x="100" y="138"/>
                  <a:pt x="106" y="138"/>
                </a:cubicBezTo>
                <a:cubicBezTo>
                  <a:pt x="405" y="138"/>
                  <a:pt x="405" y="138"/>
                  <a:pt x="405" y="138"/>
                </a:cubicBezTo>
                <a:cubicBezTo>
                  <a:pt x="411" y="138"/>
                  <a:pt x="416" y="143"/>
                  <a:pt x="416" y="149"/>
                </a:cubicBezTo>
                <a:lnTo>
                  <a:pt x="416" y="362"/>
                </a:lnTo>
                <a:close/>
                <a:moveTo>
                  <a:pt x="117" y="160"/>
                </a:moveTo>
                <a:cubicBezTo>
                  <a:pt x="394" y="160"/>
                  <a:pt x="394" y="160"/>
                  <a:pt x="394" y="160"/>
                </a:cubicBezTo>
                <a:cubicBezTo>
                  <a:pt x="394" y="181"/>
                  <a:pt x="394" y="181"/>
                  <a:pt x="394" y="181"/>
                </a:cubicBezTo>
                <a:cubicBezTo>
                  <a:pt x="117" y="181"/>
                  <a:pt x="117" y="181"/>
                  <a:pt x="117" y="181"/>
                </a:cubicBezTo>
                <a:lnTo>
                  <a:pt x="117" y="160"/>
                </a:lnTo>
                <a:close/>
                <a:moveTo>
                  <a:pt x="117" y="352"/>
                </a:moveTo>
                <a:cubicBezTo>
                  <a:pt x="394" y="352"/>
                  <a:pt x="394" y="352"/>
                  <a:pt x="394" y="352"/>
                </a:cubicBezTo>
                <a:cubicBezTo>
                  <a:pt x="394" y="224"/>
                  <a:pt x="394" y="224"/>
                  <a:pt x="394" y="224"/>
                </a:cubicBezTo>
                <a:cubicBezTo>
                  <a:pt x="117" y="224"/>
                  <a:pt x="117" y="224"/>
                  <a:pt x="117" y="224"/>
                </a:cubicBezTo>
                <a:lnTo>
                  <a:pt x="117" y="352"/>
                </a:lnTo>
                <a:close/>
                <a:moveTo>
                  <a:pt x="149" y="309"/>
                </a:moveTo>
                <a:cubicBezTo>
                  <a:pt x="256" y="309"/>
                  <a:pt x="256" y="309"/>
                  <a:pt x="256" y="309"/>
                </a:cubicBezTo>
                <a:cubicBezTo>
                  <a:pt x="262" y="309"/>
                  <a:pt x="266" y="314"/>
                  <a:pt x="266" y="320"/>
                </a:cubicBezTo>
                <a:cubicBezTo>
                  <a:pt x="266" y="326"/>
                  <a:pt x="262" y="330"/>
                  <a:pt x="256" y="330"/>
                </a:cubicBezTo>
                <a:cubicBezTo>
                  <a:pt x="149" y="330"/>
                  <a:pt x="149" y="330"/>
                  <a:pt x="149" y="330"/>
                </a:cubicBezTo>
                <a:cubicBezTo>
                  <a:pt x="143" y="330"/>
                  <a:pt x="138" y="326"/>
                  <a:pt x="138" y="320"/>
                </a:cubicBezTo>
                <a:cubicBezTo>
                  <a:pt x="138" y="314"/>
                  <a:pt x="143" y="309"/>
                  <a:pt x="149" y="309"/>
                </a:cubicBezTo>
                <a:close/>
              </a:path>
            </a:pathLst>
          </a:custGeom>
          <a:solidFill>
            <a:srgbClr val="8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6" name="TextBox 75"/>
          <p:cNvSpPr txBox="1"/>
          <p:nvPr/>
        </p:nvSpPr>
        <p:spPr>
          <a:xfrm>
            <a:off x="6964435" y="4969434"/>
            <a:ext cx="1213472" cy="738664"/>
          </a:xfrm>
          <a:prstGeom prst="rect">
            <a:avLst/>
          </a:prstGeom>
          <a:noFill/>
        </p:spPr>
        <p:txBody>
          <a:bodyPr wrap="square" lIns="0" tIns="0" rIns="0" bIns="0" rtlCol="0">
            <a:spAutoFit/>
          </a:bodyPr>
          <a:lstStyle/>
          <a:p>
            <a:pPr algn="ctr">
              <a:spcBef>
                <a:spcPts val="600"/>
              </a:spcBef>
              <a:buSzPct val="100000"/>
            </a:pPr>
            <a:r>
              <a:rPr lang="en-GB" sz="2400" b="1" dirty="0">
                <a:latin typeface="Arial" panose="020B0604020202020204" pitchFamily="34" charset="0"/>
              </a:rPr>
              <a:t>Check Request</a:t>
            </a:r>
          </a:p>
        </p:txBody>
      </p:sp>
      <p:grpSp>
        <p:nvGrpSpPr>
          <p:cNvPr id="25" name="Group 24"/>
          <p:cNvGrpSpPr/>
          <p:nvPr/>
        </p:nvGrpSpPr>
        <p:grpSpPr>
          <a:xfrm>
            <a:off x="6569964" y="2629763"/>
            <a:ext cx="2002536" cy="2002536"/>
            <a:chOff x="7117610" y="2756890"/>
            <a:chExt cx="1344168" cy="1344168"/>
          </a:xfrm>
          <a:solidFill>
            <a:srgbClr val="800000"/>
          </a:solidFill>
        </p:grpSpPr>
        <p:sp>
          <p:nvSpPr>
            <p:cNvPr id="27" name="Oval 26"/>
            <p:cNvSpPr/>
            <p:nvPr/>
          </p:nvSpPr>
          <p:spPr bwMode="gray">
            <a:xfrm>
              <a:off x="7117610" y="2756890"/>
              <a:ext cx="1344168" cy="1344168"/>
            </a:xfrm>
            <a:prstGeom prst="ellips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pSp>
          <p:nvGrpSpPr>
            <p:cNvPr id="29" name="Group 28"/>
            <p:cNvGrpSpPr/>
            <p:nvPr/>
          </p:nvGrpSpPr>
          <p:grpSpPr>
            <a:xfrm>
              <a:off x="7316888" y="3234434"/>
              <a:ext cx="946237" cy="383610"/>
              <a:chOff x="3733800" y="3390900"/>
              <a:chExt cx="1409700" cy="571500"/>
            </a:xfrm>
            <a:grpFill/>
          </p:grpSpPr>
          <p:sp>
            <p:nvSpPr>
              <p:cNvPr id="30" name="Rectangle 29"/>
              <p:cNvSpPr/>
              <p:nvPr/>
            </p:nvSpPr>
            <p:spPr bwMode="gray">
              <a:xfrm>
                <a:off x="3733800" y="3390900"/>
                <a:ext cx="1409700" cy="571500"/>
              </a:xfrm>
              <a:prstGeom prst="rect">
                <a:avLst/>
              </a:prstGeom>
              <a:grpFill/>
              <a:ln w="3810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cxnSp>
            <p:nvCxnSpPr>
              <p:cNvPr id="31" name="Straight Connector 30"/>
              <p:cNvCxnSpPr/>
              <p:nvPr/>
            </p:nvCxnSpPr>
            <p:spPr>
              <a:xfrm>
                <a:off x="3858161" y="3851047"/>
                <a:ext cx="1158722" cy="0"/>
              </a:xfrm>
              <a:prstGeom prst="line">
                <a:avLst/>
              </a:prstGeom>
              <a:grpFill/>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gray">
              <a:xfrm>
                <a:off x="4552428" y="3510820"/>
                <a:ext cx="419100" cy="169905"/>
              </a:xfrm>
              <a:prstGeom prst="rect">
                <a:avLst/>
              </a:prstGeom>
              <a:grpFill/>
              <a:ln w="571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pSp>
      </p:grpSp>
      <p:sp>
        <p:nvSpPr>
          <p:cNvPr id="2" name="Rectangle 1">
            <a:extLst>
              <a:ext uri="{FF2B5EF4-FFF2-40B4-BE49-F238E27FC236}">
                <a16:creationId xmlns:a16="http://schemas.microsoft.com/office/drawing/2014/main" id="{DD7FF848-F567-4EB2-A201-6C100A292207}"/>
              </a:ext>
            </a:extLst>
          </p:cNvPr>
          <p:cNvSpPr/>
          <p:nvPr/>
        </p:nvSpPr>
        <p:spPr>
          <a:xfrm>
            <a:off x="352425" y="2597105"/>
            <a:ext cx="2439761" cy="3082478"/>
          </a:xfrm>
          <a:prstGeom prst="rect">
            <a:avLst/>
          </a:prstGeom>
          <a:solidFill>
            <a:schemeClr val="accent4">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3622773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94449719"/>
              </p:ext>
            </p:extLst>
          </p:nvPr>
        </p:nvGraphicFramePr>
        <p:xfrm>
          <a:off x="352425" y="1717039"/>
          <a:ext cx="8229600" cy="4744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6861B9F6-A783-42CC-8ED0-948073866FD4}"/>
              </a:ext>
            </a:extLst>
          </p:cNvPr>
          <p:cNvSpPr>
            <a:spLocks noGrp="1"/>
          </p:cNvSpPr>
          <p:nvPr>
            <p:ph type="title"/>
          </p:nvPr>
        </p:nvSpPr>
        <p:spPr>
          <a:xfrm>
            <a:off x="352425" y="656365"/>
            <a:ext cx="8439150" cy="692151"/>
          </a:xfrm>
        </p:spPr>
        <p:txBody>
          <a:bodyPr/>
          <a:lstStyle/>
          <a:p>
            <a:r>
              <a:rPr lang="en-US" b="1" dirty="0">
                <a:solidFill>
                  <a:srgbClr val="800000"/>
                </a:solidFill>
              </a:rPr>
              <a:t>Why are Purchase Orders the University’s Preferred Purchasing Method?</a:t>
            </a:r>
          </a:p>
        </p:txBody>
      </p:sp>
    </p:spTree>
    <p:extLst>
      <p:ext uri="{BB962C8B-B14F-4D97-AF65-F5344CB8AC3E}">
        <p14:creationId xmlns:p14="http://schemas.microsoft.com/office/powerpoint/2010/main" val="141625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6B5D30F0-1F7A-4BB2-90A4-3CAF867C55C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DE416B82-23C8-4263-B786-2B6A22A3932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C1F6EB10-D5DD-49DC-A476-A2D3E69E98D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42F333E8-BA70-4B7F-8B64-180A67A0CD3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5" y="656365"/>
            <a:ext cx="8439150" cy="692151"/>
          </a:xfrm>
        </p:spPr>
        <p:txBody>
          <a:bodyPr/>
          <a:lstStyle/>
          <a:p>
            <a:r>
              <a:rPr lang="en-US" b="1" dirty="0">
                <a:solidFill>
                  <a:srgbClr val="800000"/>
                </a:solidFill>
              </a:rPr>
              <a:t>Example Purchase Order</a:t>
            </a:r>
          </a:p>
        </p:txBody>
      </p:sp>
      <p:pic>
        <p:nvPicPr>
          <p:cNvPr id="1026" name="Picture 2">
            <a:extLst>
              <a:ext uri="{FF2B5EF4-FFF2-40B4-BE49-F238E27FC236}">
                <a16:creationId xmlns:a16="http://schemas.microsoft.com/office/drawing/2014/main" id="{330880B3-FB4F-4A0F-B004-BE10B86AE75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92200" y="1275001"/>
            <a:ext cx="6959600" cy="53522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90395D7-5A88-4BA8-B812-90833970FB04}"/>
              </a:ext>
            </a:extLst>
          </p:cNvPr>
          <p:cNvSpPr/>
          <p:nvPr/>
        </p:nvSpPr>
        <p:spPr>
          <a:xfrm>
            <a:off x="3810000" y="1503680"/>
            <a:ext cx="4155440" cy="463472"/>
          </a:xfrm>
          <a:prstGeom prst="rect">
            <a:avLst/>
          </a:prstGeom>
          <a:solidFill>
            <a:schemeClr val="accent4">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0B5E3AC-BCA4-4284-A90F-8AC0CB75E8D0}"/>
              </a:ext>
            </a:extLst>
          </p:cNvPr>
          <p:cNvSpPr/>
          <p:nvPr/>
        </p:nvSpPr>
        <p:spPr>
          <a:xfrm>
            <a:off x="1092200" y="2585788"/>
            <a:ext cx="2291080" cy="1407092"/>
          </a:xfrm>
          <a:prstGeom prst="rect">
            <a:avLst/>
          </a:prstGeom>
          <a:solidFill>
            <a:schemeClr val="accent4">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CFD9404-769F-4FD3-91D9-6A6ACD9A8639}"/>
              </a:ext>
            </a:extLst>
          </p:cNvPr>
          <p:cNvSpPr/>
          <p:nvPr/>
        </p:nvSpPr>
        <p:spPr>
          <a:xfrm>
            <a:off x="3383280" y="2585788"/>
            <a:ext cx="2214880" cy="1402096"/>
          </a:xfrm>
          <a:prstGeom prst="rect">
            <a:avLst/>
          </a:prstGeom>
          <a:solidFill>
            <a:schemeClr val="accent4">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F3D654C-9692-451E-900D-780435CB6B3F}"/>
              </a:ext>
            </a:extLst>
          </p:cNvPr>
          <p:cNvSpPr/>
          <p:nvPr/>
        </p:nvSpPr>
        <p:spPr>
          <a:xfrm>
            <a:off x="5598160" y="2585788"/>
            <a:ext cx="2291080" cy="1402096"/>
          </a:xfrm>
          <a:prstGeom prst="rect">
            <a:avLst/>
          </a:prstGeom>
          <a:solidFill>
            <a:schemeClr val="accent4">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498A0AE-3ACA-4794-8C3F-A86592C0A839}"/>
              </a:ext>
            </a:extLst>
          </p:cNvPr>
          <p:cNvSpPr/>
          <p:nvPr/>
        </p:nvSpPr>
        <p:spPr>
          <a:xfrm>
            <a:off x="1092200" y="4434908"/>
            <a:ext cx="6797040" cy="2006532"/>
          </a:xfrm>
          <a:prstGeom prst="rect">
            <a:avLst/>
          </a:prstGeom>
          <a:solidFill>
            <a:schemeClr val="accent4">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6139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8" grpId="0" animBg="1"/>
      <p:bldP spid="8" grpId="1" animBg="1"/>
      <p:bldP spid="9" grpId="0" animBg="1"/>
      <p:bldP spid="9" grpId="1"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5" y="645484"/>
            <a:ext cx="8439150" cy="692151"/>
          </a:xfrm>
        </p:spPr>
        <p:txBody>
          <a:bodyPr/>
          <a:lstStyle/>
          <a:p>
            <a:r>
              <a:rPr lang="en-US" b="1" dirty="0">
                <a:solidFill>
                  <a:srgbClr val="800000"/>
                </a:solidFill>
              </a:rPr>
              <a:t>Purchase Order – Terms &amp; Conditions</a:t>
            </a:r>
          </a:p>
        </p:txBody>
      </p:sp>
      <p:pic>
        <p:nvPicPr>
          <p:cNvPr id="6" name="Content Placeholder 5">
            <a:extLst>
              <a:ext uri="{FF2B5EF4-FFF2-40B4-BE49-F238E27FC236}">
                <a16:creationId xmlns:a16="http://schemas.microsoft.com/office/drawing/2014/main" id="{E8D52993-358A-465A-A7F4-0057F3C2F90F}"/>
              </a:ext>
            </a:extLst>
          </p:cNvPr>
          <p:cNvPicPr>
            <a:picLocks noGrp="1" noChangeAspect="1"/>
          </p:cNvPicPr>
          <p:nvPr>
            <p:ph idx="1"/>
          </p:nvPr>
        </p:nvPicPr>
        <p:blipFill>
          <a:blip r:embed="rId3"/>
          <a:stretch>
            <a:fillRect/>
          </a:stretch>
        </p:blipFill>
        <p:spPr>
          <a:xfrm>
            <a:off x="873760" y="1224725"/>
            <a:ext cx="7020559" cy="54228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90508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2: BuySite Purchasing Process</a:t>
            </a:r>
          </a:p>
        </p:txBody>
      </p:sp>
      <p:sp>
        <p:nvSpPr>
          <p:cNvPr id="4" name="Text Placeholder 3"/>
          <p:cNvSpPr>
            <a:spLocks noGrp="1"/>
          </p:cNvSpPr>
          <p:nvPr>
            <p:ph type="body" sz="quarter" idx="14"/>
          </p:nvPr>
        </p:nvSpPr>
        <p:spPr/>
        <p:txBody>
          <a:bodyPr/>
          <a:lstStyle/>
          <a:p>
            <a:endParaRPr lang="en-US"/>
          </a:p>
        </p:txBody>
      </p:sp>
    </p:spTree>
    <p:custDataLst>
      <p:tags r:id="rId1"/>
    </p:custDataLst>
    <p:extLst>
      <p:ext uri="{BB962C8B-B14F-4D97-AF65-F5344CB8AC3E}">
        <p14:creationId xmlns:p14="http://schemas.microsoft.com/office/powerpoint/2010/main" val="214374076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BuySite Roles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41949822"/>
              </p:ext>
            </p:extLst>
          </p:nvPr>
        </p:nvGraphicFramePr>
        <p:xfrm>
          <a:off x="457200" y="1524000"/>
          <a:ext cx="8229600" cy="453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a:extLst>
              <a:ext uri="{FF2B5EF4-FFF2-40B4-BE49-F238E27FC236}">
                <a16:creationId xmlns:a16="http://schemas.microsoft.com/office/drawing/2014/main" id="{A7E15A28-E90C-4C5B-9169-66CD3F48365A}"/>
              </a:ext>
            </a:extLst>
          </p:cNvPr>
          <p:cNvGrpSpPr/>
          <p:nvPr/>
        </p:nvGrpSpPr>
        <p:grpSpPr>
          <a:xfrm>
            <a:off x="713581" y="6268888"/>
            <a:ext cx="7716838" cy="589112"/>
            <a:chOff x="810081" y="0"/>
            <a:chExt cx="3011639" cy="4533900"/>
          </a:xfrm>
        </p:grpSpPr>
        <p:sp>
          <p:nvSpPr>
            <p:cNvPr id="6" name="Rectangle 5">
              <a:extLst>
                <a:ext uri="{FF2B5EF4-FFF2-40B4-BE49-F238E27FC236}">
                  <a16:creationId xmlns:a16="http://schemas.microsoft.com/office/drawing/2014/main" id="{BC51D668-B595-4FE4-92B8-4F76FB34D1BD}"/>
                </a:ext>
              </a:extLst>
            </p:cNvPr>
            <p:cNvSpPr/>
            <p:nvPr/>
          </p:nvSpPr>
          <p:spPr>
            <a:xfrm>
              <a:off x="810081" y="0"/>
              <a:ext cx="3011639" cy="4533900"/>
            </a:xfrm>
            <a:prstGeom prst="rect">
              <a:avLst/>
            </a:prstGeom>
            <a:noFill/>
            <a:ln>
              <a:noFill/>
            </a:ln>
            <a:sp3d/>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7" name="TextBox 6">
              <a:extLst>
                <a:ext uri="{FF2B5EF4-FFF2-40B4-BE49-F238E27FC236}">
                  <a16:creationId xmlns:a16="http://schemas.microsoft.com/office/drawing/2014/main" id="{4F354BD6-650A-4AC0-93B7-04C81E9AD84F}"/>
                </a:ext>
              </a:extLst>
            </p:cNvPr>
            <p:cNvSpPr txBox="1"/>
            <p:nvPr/>
          </p:nvSpPr>
          <p:spPr>
            <a:xfrm>
              <a:off x="810081" y="0"/>
              <a:ext cx="3011639" cy="45339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85725" rIns="0" bIns="0" numCol="1" spcCol="1270" anchor="t" anchorCtr="0">
              <a:noAutofit/>
            </a:bodyPr>
            <a:lstStyle/>
            <a:p>
              <a:pPr marL="0" lvl="0" indent="0" algn="ctr" defTabSz="1111250" rtl="0">
                <a:lnSpc>
                  <a:spcPct val="90000"/>
                </a:lnSpc>
                <a:spcBef>
                  <a:spcPct val="0"/>
                </a:spcBef>
                <a:spcAft>
                  <a:spcPct val="35000"/>
                </a:spcAft>
                <a:buNone/>
              </a:pPr>
              <a:r>
                <a:rPr lang="en-US" sz="2000" kern="1200" dirty="0">
                  <a:solidFill>
                    <a:schemeClr val="accent1"/>
                  </a:solidFill>
                </a:rPr>
                <a:t>Contractors/Hospital Employees/Students may request for access</a:t>
              </a:r>
            </a:p>
          </p:txBody>
        </p:sp>
      </p:grpSp>
    </p:spTree>
    <p:extLst>
      <p:ext uri="{BB962C8B-B14F-4D97-AF65-F5344CB8AC3E}">
        <p14:creationId xmlns:p14="http://schemas.microsoft.com/office/powerpoint/2010/main" val="41110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0AA42427-9FDE-4B4D-B4A4-3D41CEB80DE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CAEB33B4-B831-4990-B763-08AA75081AC2}"/>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6298A32C-D8E7-4189-990D-51599572F1B3}"/>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4D8C0996-DE38-4FCE-81AD-7DCE6D55987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3F8D067E-9876-49BF-A9BB-9525D2ADDB6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5E570793-FE7D-48C4-9F85-6555A5C9AEF0}"/>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2"/>
  <p:tag name="ARTICULATE_PROJECT_OPEN" val="0"/>
  <p:tag name="MMPROD_NEXTUNIQUEID" val="10011"/>
  <p:tag name="MMPROD_UIPERSISTENCEDATA" val="MMPROD_UIPERSISTENCEDATA"/>
  <p:tag name="MMPROD_UIDATA" val="&lt;database version=&quot;11.0&quot;&gt;&lt;object type=&quot;1&quot; unique_id=&quot;10001&quot;&gt;&lt;object type=&quot;2&quot; unique_id=&quot;1289227&quot;&gt;&lt;object type=&quot;3&quot; unique_id=&quot;1289856&quot;&gt;&lt;property id=&quot;20148&quot; value=&quot;5&quot;/&gt;&lt;property id=&quot;20300&quot; value=&quot;Slide 1 - &amp;quot;Procure-to-Pay Training &amp;quot;&quot;/&gt;&lt;property id=&quot;20307&quot; value=&quot;611&quot;/&gt;&lt;/object&gt;&lt;object type=&quot;3&quot; unique_id=&quot;1289857&quot;&gt;&lt;property id=&quot;20148&quot; value=&quot;5&quot;/&gt;&lt;property id=&quot;20300&quot; value=&quot;Slide 2&quot;/&gt;&lt;property id=&quot;20307&quot; value=&quot;612&quot;/&gt;&lt;/object&gt;&lt;object type=&quot;3&quot; unique_id=&quot;1289858&quot;&gt;&lt;property id=&quot;20148&quot; value=&quot;5&quot;/&gt;&lt;property id=&quot;20300&quot; value=&quot;Slide 3&quot;/&gt;&lt;property id=&quot;20307&quot; value=&quot;613&quot;/&gt;&lt;/object&gt;&lt;object type=&quot;3&quot; unique_id=&quot;1289859&quot;&gt;&lt;property id=&quot;20148&quot; value=&quot;5&quot;/&gt;&lt;property id=&quot;20300&quot; value=&quot;Slide 4&quot;/&gt;&lt;property id=&quot;20307&quot; value=&quot;614&quot;/&gt;&lt;/object&gt;&lt;object type=&quot;3&quot; unique_id=&quot;1289860&quot;&gt;&lt;property id=&quot;20148&quot; value=&quot;5&quot;/&gt;&lt;property id=&quot;20300&quot; value=&quot;Slide 5 - &amp;quot;Course Objectives&amp;quot;&quot;/&gt;&lt;property id=&quot;20307&quot; value=&quot;615&quot;/&gt;&lt;/object&gt;&lt;object type=&quot;3&quot; unique_id=&quot;1289861&quot;&gt;&lt;property id=&quot;20148&quot; value=&quot;5&quot;/&gt;&lt;property id=&quot;20300&quot; value=&quot;Slide 6 - &amp;quot;Lesson 1: OVERVIEW OF VENDOR MANAGEMENT&amp;quot;&quot;/&gt;&lt;property id=&quot;20307&quot; value=&quot;616&quot;/&gt;&lt;/object&gt;&lt;object type=&quot;3&quot; unique_id=&quot;1289862&quot;&gt;&lt;property id=&quot;20148&quot; value=&quot;5&quot;/&gt;&lt;property id=&quot;20300&quot; value=&quot;Slide 7&quot;/&gt;&lt;property id=&quot;20307&quot; value=&quot;617&quot;/&gt;&lt;/object&gt;&lt;object type=&quot;3&quot; unique_id=&quot;1289863&quot;&gt;&lt;property id=&quot;20148&quot; value=&quot;5&quot;/&gt;&lt;property id=&quot;20300&quot; value=&quot;Slide 8&quot;/&gt;&lt;property id=&quot;20307&quot; value=&quot;638&quot;/&gt;&lt;/object&gt;&lt;object type=&quot;3&quot; unique_id=&quot;1289864&quot;&gt;&lt;property id=&quot;20148&quot; value=&quot;5&quot;/&gt;&lt;property id=&quot;20300&quot; value=&quot;Slide 9&quot;/&gt;&lt;property id=&quot;20307&quot; value=&quot;639&quot;/&gt;&lt;/object&gt;&lt;object type=&quot;3&quot; unique_id=&quot;1289865&quot;&gt;&lt;property id=&quot;20148&quot; value=&quot;5&quot;/&gt;&lt;property id=&quot;20300&quot; value=&quot;Slide 10&quot;/&gt;&lt;property id=&quot;20307&quot; value=&quot;648&quot;/&gt;&lt;/object&gt;&lt;object type=&quot;3&quot; unique_id=&quot;1289866&quot;&gt;&lt;property id=&quot;20148&quot; value=&quot;5&quot;/&gt;&lt;property id=&quot;20300&quot; value=&quot;Slide 11&quot;/&gt;&lt;property id=&quot;20307&quot; value=&quot;618&quot;/&gt;&lt;/object&gt;&lt;object type=&quot;3&quot; unique_id=&quot;1289867&quot;&gt;&lt;property id=&quot;20148&quot; value=&quot;5&quot;/&gt;&lt;property id=&quot;20300&quot; value=&quot;Slide 12&quot;/&gt;&lt;property id=&quot;20307&quot; value=&quot;621&quot;/&gt;&lt;/object&gt;&lt;object type=&quot;3&quot; unique_id=&quot;1289868&quot;&gt;&lt;property id=&quot;20148&quot; value=&quot;5&quot;/&gt;&lt;property id=&quot;20300&quot; value=&quot;Slide 13&quot;/&gt;&lt;property id=&quot;20307&quot; value=&quot;619&quot;/&gt;&lt;/object&gt;&lt;object type=&quot;3&quot; unique_id=&quot;1289869&quot;&gt;&lt;property id=&quot;20148&quot; value=&quot;5&quot;/&gt;&lt;property id=&quot;20300&quot; value=&quot;Slide 14&quot;/&gt;&lt;property id=&quot;20307&quot; value=&quot;652&quot;/&gt;&lt;/object&gt;&lt;object type=&quot;3&quot; unique_id=&quot;1289870&quot;&gt;&lt;property id=&quot;20148&quot; value=&quot;5&quot;/&gt;&lt;property id=&quot;20300&quot; value=&quot;Slide 15 - &amp;quot;Lesson 2: HOW TO INTERACT WITH VENDORS &amp;quot;&quot;/&gt;&lt;property id=&quot;20307&quot; value=&quot;622&quot;/&gt;&lt;/object&gt;&lt;object type=&quot;3&quot; unique_id=&quot;1289871&quot;&gt;&lt;property id=&quot;20148&quot; value=&quot;5&quot;/&gt;&lt;property id=&quot;20300&quot; value=&quot;Slide 16&quot;/&gt;&lt;property id=&quot;20307&quot; value=&quot;647&quot;/&gt;&lt;/object&gt;&lt;object type=&quot;3&quot; unique_id=&quot;1289872&quot;&gt;&lt;property id=&quot;20148&quot; value=&quot;5&quot;/&gt;&lt;property id=&quot;20300&quot; value=&quot;Slide 17&quot;/&gt;&lt;property id=&quot;20307&quot; value=&quot;642&quot;/&gt;&lt;/object&gt;&lt;object type=&quot;3&quot; unique_id=&quot;1289873&quot;&gt;&lt;property id=&quot;20148&quot; value=&quot;5&quot;/&gt;&lt;property id=&quot;20300&quot; value=&quot;Slide 18&quot;/&gt;&lt;property id=&quot;20307&quot; value=&quot;623&quot;/&gt;&lt;/object&gt;&lt;object type=&quot;3&quot; unique_id=&quot;1289874&quot;&gt;&lt;property id=&quot;20148&quot; value=&quot;5&quot;/&gt;&lt;property id=&quot;20300&quot; value=&quot;Slide 19&quot;/&gt;&lt;property id=&quot;20307&quot; value=&quot;653&quot;/&gt;&lt;/object&gt;&lt;object type=&quot;3&quot; unique_id=&quot;1289875&quot;&gt;&lt;property id=&quot;20148&quot; value=&quot;5&quot;/&gt;&lt;property id=&quot;20300&quot; value=&quot;Slide 20 - &amp;quot;Lesson 3: Vendor CREATION&amp;quot;&quot;/&gt;&lt;property id=&quot;20307&quot; value=&quot;624&quot;/&gt;&lt;/object&gt;&lt;object type=&quot;3&quot; unique_id=&quot;1289876&quot;&gt;&lt;property id=&quot;20148&quot; value=&quot;5&quot;/&gt;&lt;property id=&quot;20300&quot; value=&quot;Slide 21&quot;/&gt;&lt;property id=&quot;20307&quot; value=&quot;625&quot;/&gt;&lt;/object&gt;&lt;object type=&quot;3&quot; unique_id=&quot;1289877&quot;&gt;&lt;property id=&quot;20148&quot; value=&quot;5&quot;/&gt;&lt;property id=&quot;20300&quot; value=&quot;Slide 22&quot;/&gt;&lt;property id=&quot;20307&quot; value=&quot;626&quot;/&gt;&lt;/object&gt;&lt;object type=&quot;3&quot; unique_id=&quot;1289878&quot;&gt;&lt;property id=&quot;20148&quot; value=&quot;5&quot;/&gt;&lt;property id=&quot;20300&quot; value=&quot;Slide 23&quot;/&gt;&lt;property id=&quot;20307&quot; value=&quot;650&quot;/&gt;&lt;/object&gt;&lt;object type=&quot;3&quot; unique_id=&quot;1289879&quot;&gt;&lt;property id=&quot;20148&quot; value=&quot;5&quot;/&gt;&lt;property id=&quot;20300&quot; value=&quot;Slide 24&quot;/&gt;&lt;property id=&quot;20307&quot; value=&quot;646&quot;/&gt;&lt;/object&gt;&lt;object type=&quot;3&quot; unique_id=&quot;1289880&quot;&gt;&lt;property id=&quot;20148&quot; value=&quot;5&quot;/&gt;&lt;property id=&quot;20300&quot; value=&quot;Slide 25&quot;/&gt;&lt;property id=&quot;20307&quot; value=&quot;643&quot;/&gt;&lt;/object&gt;&lt;object type=&quot;3&quot; unique_id=&quot;1289881&quot;&gt;&lt;property id=&quot;20148&quot; value=&quot;5&quot;/&gt;&lt;property id=&quot;20300&quot; value=&quot;Slide 26&quot;/&gt;&lt;property id=&quot;20307&quot; value=&quot;644&quot;/&gt;&lt;/object&gt;&lt;object type=&quot;3&quot; unique_id=&quot;1289882&quot;&gt;&lt;property id=&quot;20148&quot; value=&quot;5&quot;/&gt;&lt;property id=&quot;20300&quot; value=&quot;Slide 27&quot;/&gt;&lt;property id=&quot;20307&quot; value=&quot;645&quot;/&gt;&lt;/object&gt;&lt;object type=&quot;3&quot; unique_id=&quot;1289883&quot;&gt;&lt;property id=&quot;20148&quot; value=&quot;5&quot;/&gt;&lt;property id=&quot;20300&quot; value=&quot;Slide 28&quot;/&gt;&lt;property id=&quot;20307&quot; value=&quot;654&quot;/&gt;&lt;/object&gt;&lt;object type=&quot;3&quot; unique_id=&quot;1289884&quot;&gt;&lt;property id=&quot;20148&quot; value=&quot;5&quot;/&gt;&lt;property id=&quot;20300&quot; value=&quot;Slide 29 - &amp;quot;Lesson 4: Vendor MODIFICATION&amp;quot;&quot;/&gt;&lt;property id=&quot;20307&quot; value=&quot;630&quot;/&gt;&lt;/object&gt;&lt;object type=&quot;3&quot; unique_id=&quot;1289885&quot;&gt;&lt;property id=&quot;20148&quot; value=&quot;5&quot;/&gt;&lt;property id=&quot;20300&quot; value=&quot;Slide 30&quot;/&gt;&lt;property id=&quot;20307&quot; value=&quot;631&quot;/&gt;&lt;/object&gt;&lt;object type=&quot;3&quot; unique_id=&quot;1289886&quot;&gt;&lt;property id=&quot;20148&quot; value=&quot;5&quot;/&gt;&lt;property id=&quot;20300&quot; value=&quot;Slide 31&quot;/&gt;&lt;property id=&quot;20307&quot; value=&quot;632&quot;/&gt;&lt;/object&gt;&lt;object type=&quot;3&quot; unique_id=&quot;1289887&quot;&gt;&lt;property id=&quot;20148&quot; value=&quot;5&quot;/&gt;&lt;property id=&quot;20300&quot; value=&quot;Slide 32&quot;/&gt;&lt;property id=&quot;20307&quot; value=&quot;649&quot;/&gt;&lt;/object&gt;&lt;object type=&quot;3&quot; unique_id=&quot;1289888&quot;&gt;&lt;property id=&quot;20148&quot; value=&quot;5&quot;/&gt;&lt;property id=&quot;20300&quot; value=&quot;Slide 33&quot;/&gt;&lt;property id=&quot;20307&quot; value=&quot;634&quot;/&gt;&lt;/object&gt;&lt;object type=&quot;3&quot; unique_id=&quot;1289889&quot;&gt;&lt;property id=&quot;20148&quot; value=&quot;5&quot;/&gt;&lt;property id=&quot;20300&quot; value=&quot;Slide 34&quot;/&gt;&lt;property id=&quot;20307&quot; value=&quot;651&quot;/&gt;&lt;/object&gt;&lt;object type=&quot;3&quot; unique_id=&quot;1289890&quot;&gt;&lt;property id=&quot;20148&quot; value=&quot;5&quot;/&gt;&lt;property id=&quot;20300&quot; value=&quot;Slide 35&quot;/&gt;&lt;property id=&quot;20307&quot; value=&quot;636&quot;/&gt;&lt;/object&gt;&lt;/object&gt;&lt;object type=&quot;8&quot; unique_id=&quot;1289855&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HTML_SHAPEINFO" val="&lt;ThreeDShapeInfo&gt;&lt;uuid val=&quot;{A7B5A1DB-0952-4E8E-9BBF-049240BEA62B}&quot;/&gt;&lt;isInvalidForFieldText val=&quot;0&quot;/&gt;&lt;Image&gt;&lt;filename val=&quot;C:\Users\tierim\AppData\Local\Temp\CP113965128626Session\CPTrustFolder113965128626\PPTImport113965152697\data\asimages\{A7B5A1DB-0952-4E8E-9BBF-049240BEA62B}_23.png&quot;/&gt;&lt;left val=&quot;27&quot;/&gt;&lt;top val=&quot;78&quot;/&gt;&lt;width val=&quot;895&quot;/&gt;&lt;height val=&quot;73&quot;/&gt;&lt;hasText val=&quot;1&quot;/&gt;&lt;/Image&gt;&lt;/ThreeDShapeInfo&gt;"/>
  <p:tag name="PRESENTER_SHAPETEXTINFO" val="&lt;ShapeTextInfo&gt;&lt;TableIndex row=&quot;-1&quot; col=&quot;-1&quot;&gt;&lt;linesCount val=&quot;1&quot;/&gt;&lt;lineCharCount val=&quot;15&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5C3A23FA-E335-4027-BC3A-8C80B2FE0B5F}&quot;/&gt;&lt;isInvalidForFieldText val=&quot;0&quot;/&gt;&lt;Image&gt;&lt;filename val=&quot;C:\Users\tierim\AppData\Local\Temp\CP113965128626Session\CPTrustFolder113965128626\PPTImport113965152697\data\asimages\{5C3A23FA-E335-4027-BC3A-8C80B2FE0B5F}_23.png&quot;/&gt;&lt;left val=&quot;36&quot;/&gt;&lt;top val=&quot;207&quot;/&gt;&lt;width val=&quot;887&quot;/&gt;&lt;height val=&quot;388&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HTML_SHAPEINFO" val="&lt;ThreeDShapeInfo&gt;&lt;uuid val=&quot;{A528614A-7B62-4147-A8DE-D591151BF9F6}&quot;/&gt;&lt;isInvalidForFieldText val=&quot;0&quot;/&gt;&lt;Image&gt;&lt;filename val=&quot;C:\Users\tierim\AppData\Local\Temp\CP113965128626Session\CPTrustFolder113965128626\PPTImport113965152697\data\asimages\{A528614A-7B62-4147-A8DE-D591151BF9F6}_26.png&quot;/&gt;&lt;left val=&quot;27&quot;/&gt;&lt;top val=&quot;67&quot;/&gt;&lt;width val=&quot;895&quot;/&gt;&lt;height val=&quot;73&quot;/&gt;&lt;hasText val=&quot;1&quot;/&gt;&lt;/Image&gt;&lt;/ThreeDShapeInfo&gt;"/>
  <p:tag name="PRESENTER_SHAPETEXTINFO" val="&lt;ShapeTextInfo&gt;&lt;TableIndex row=&quot;-1&quot; col=&quot;-1&quot;&gt;&lt;linesCount val=&quot;1&quot;/&gt;&lt;lineCharCount val=&quot;29&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14C6A6C-7008-4B91-ADE1-9AD3B12EF967}&quot;/&gt;&lt;isInvalidForFieldText val=&quot;0&quot;/&gt;&lt;Image&gt;&lt;filename val=&quot;C:\Users\tierim\AppData\Local\Temp\CP113965128626Session\CPTrustFolder113965128626\PPTImport113965152697\data\asimages\{F14C6A6C-7008-4B91-ADE1-9AD3B12EF967}_26.png&quot;/&gt;&lt;left val=&quot;47&quot;/&gt;&lt;top val=&quot;158&quot;/&gt;&lt;width val=&quot;865&quot;/&gt;&lt;height val=&quot;480&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HTML_SHAPEINFO" val="&lt;ThreeDShapeInfo&gt;&lt;uuid val=&quot;{B4C38FA9-0E62-4F0D-9029-C856D9ACB2E8}&quot;/&gt;&lt;isInvalidForFieldText val=&quot;0&quot;/&gt;&lt;Image&gt;&lt;filename val=&quot;C:\Users\tierim\AppData\Local\Temp\CP113965128626Session\CPTrustFolder113965128626\PPTImport113965152697\data\asimages\{B4C38FA9-0E62-4F0D-9029-C856D9ACB2E8}_11.png&quot;/&gt;&lt;left val=&quot;-3&quot;/&gt;&lt;top val=&quot;116&quot;/&gt;&lt;width val=&quot;894&quot;/&gt;&lt;height val=&quot;136&quot;/&gt;&lt;hasText val=&quot;1&quot;/&gt;&lt;/Image&gt;&lt;/ThreeDShapeInfo&gt;"/>
  <p:tag name="PRESENTER_SHAPETEXTINFO" val="&lt;ShapeTextInfo&gt;&lt;TableIndex row=&quot;-1&quot; col=&quot;-1&quot;&gt;&lt;linesCount val=&quot;1&quot;/&gt;&lt;lineCharCount val=&quot;16&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HTML_SHAPEINFO" val="&lt;ThreeDShapeInfo&gt;&lt;uuid val=&quot;{BDEA5E0F-9B55-44E4-9E3D-FE330CE606C2}&quot;/&gt;&lt;isInvalidForFieldText val=&quot;0&quot;/&gt;&lt;Image&gt;&lt;filename val=&quot;C:\Users\tierim\AppData\Local\Temp\CP113965128626Session\CPTrustFolder113965128626\PPTImport113965152697\data\asimages\{BDEA5E0F-9B55-44E4-9E3D-FE330CE606C2}_12.png&quot;/&gt;&lt;left val=&quot;34&quot;/&gt;&lt;top val=&quot;76&quot;/&gt;&lt;width val=&quot;878&quot;/&gt;&lt;height val=&quot;80&quot;/&gt;&lt;hasText val=&quot;1&quot;/&gt;&lt;/Image&gt;&lt;/ThreeDShapeInfo&gt;"/>
  <p:tag name="PRESENTER_SHAPETEXTINFO" val="&lt;ShapeTextInfo&gt;&lt;TableIndex row=&quot;-1&quot; col=&quot;-1&quot;&gt;&lt;linesCount val=&quot;1&quot;/&gt;&lt;lineCharCount val=&quot;29&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HTML_SHAPEINFO" val="&lt;ThreeDShapeInfo&gt;&lt;uuid val=&quot;{29660219-B45C-49DE-82FA-89CCC18C0521}&quot;/&gt;&lt;isInvalidForFieldText val=&quot;0&quot;/&gt;&lt;Image&gt;&lt;filename val=&quot;C:\Users\tierim\AppData\Local\Temp\CP113965128626Session\CPTrustFolder113965128626\PPTImport113965152697\data\asimages\{29660219-B45C-49DE-82FA-89CCC18C0521}_12.png&quot;/&gt;&lt;left val=&quot;4&quot;/&gt;&lt;top val=&quot;702&quot;/&gt;&lt;width val=&quot;656&quot;/&gt;&lt;height val=&quot;12&quot;/&gt;&lt;hasText val=&quot;1&quot;/&gt;&lt;/Image&gt;&lt;/ThreeDShapeInfo&gt;"/>
  <p:tag name="PRESENTER_SHAPETEXTINFO" val="&lt;ShapeTextInfo&gt;&lt;TableIndex row=&quot;-1&quot; col=&quot;-1&quot;&gt;&lt;linesCount val=&quot;1&quot;/&gt;&lt;lineCharCount val=&quot;44&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HTML_SHAPEINFO" val="&lt;ThreeDShapeInfo&gt;&lt;uuid val=&quot;{641336D4-B58E-44E1-995F-2BEEEB8B2339}&quot;/&gt;&lt;isInvalidForFieldText val=&quot;0&quot;/&gt;&lt;Image&gt;&lt;filename val=&quot;C:\Users\tierim\AppData\Local\Temp\CP113965128626Session\CPTrustFolder113965128626\PPTImport113965152697\data\asimages\{641336D4-B58E-44E1-995F-2BEEEB8B2339}_17.png&quot;/&gt;&lt;left val=&quot;34&quot;/&gt;&lt;top val=&quot;68&quot;/&gt;&lt;width val=&quot;878&quot;/&gt;&lt;height val=&quot;80&quot;/&gt;&lt;hasText val=&quot;1&quot;/&gt;&lt;/Image&gt;&lt;/ThreeDShapeInfo&gt;"/>
  <p:tag name="PRESENTER_SHAPETEXTINFO" val="&lt;ShapeTextInfo&gt;&lt;TableIndex row=&quot;-1&quot; col=&quot;-1&quot;&gt;&lt;linesCount val=&quot;1&quot;/&gt;&lt;lineCharCount val=&quot;17&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INFO" val="&lt;ThreeDShapeInfo&gt;&lt;uuid val=&quot;{E703B48C-80B1-44D1-A0B9-61891E088C9E}&quot;/&gt;&lt;isInvalidForFieldText val=&quot;0&quot;/&gt;&lt;Image&gt;&lt;filename val=&quot;C:\Users\tierim\AppData\Local\Temp\CP113965128626Session\CPTrustFolder113965128626\PPTImport113965152697\data\asimages\{E703B48C-80B1-44D1-A0B9-61891E088C9E}_17.png&quot;/&gt;&lt;left val=&quot;47&quot;/&gt;&lt;top val=&quot;158&quot;/&gt;&lt;width val=&quot;865&quot;/&gt;&lt;height val=&quot;479&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Cornerstone_budget_template">
  <a:themeElements>
    <a:clrScheme name="Custom 11">
      <a:dk1>
        <a:srgbClr val="767676"/>
      </a:dk1>
      <a:lt1>
        <a:srgbClr val="FFFFFF"/>
      </a:lt1>
      <a:dk2>
        <a:srgbClr val="767676"/>
      </a:dk2>
      <a:lt2>
        <a:srgbClr val="D6D6CE"/>
      </a:lt2>
      <a:accent1>
        <a:srgbClr val="8F3931"/>
      </a:accent1>
      <a:accent2>
        <a:srgbClr val="767676"/>
      </a:accent2>
      <a:accent3>
        <a:srgbClr val="D6D6CE"/>
      </a:accent3>
      <a:accent4>
        <a:srgbClr val="F8A429"/>
      </a:accent4>
      <a:accent5>
        <a:srgbClr val="C16622"/>
      </a:accent5>
      <a:accent6>
        <a:srgbClr val="91AB5A"/>
      </a:accent6>
      <a:hlink>
        <a:srgbClr val="FFFFFF"/>
      </a:hlink>
      <a:folHlink>
        <a:srgbClr val="FFFFFF"/>
      </a:folHlink>
    </a:clrScheme>
    <a:fontScheme name="UChica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_Template_Verdana_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_Template_Verdana_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_Template_Verdana_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_Template_Verdana_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_Template_Verdana_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_Template_Verdana_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_Template_Verdana_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_Template_Verdana_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_Template_Verdana_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_Template_Verdana_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_Template_Verdana_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38931D59B34E04197BD8E18F1423F03" ma:contentTypeVersion="" ma:contentTypeDescription="Create a new document." ma:contentTypeScope="" ma:versionID="9c149215e3fb206fe3b61cfcd922a4be">
  <xsd:schema xmlns:xsd="http://www.w3.org/2001/XMLSchema" xmlns:xs="http://www.w3.org/2001/XMLSchema" xmlns:p="http://schemas.microsoft.com/office/2006/metadata/properties" targetNamespace="http://schemas.microsoft.com/office/2006/metadata/properties" ma:root="true" ma:fieldsID="b2384c6cc0088fcedbaf6edaf557def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0DD986-88EA-4389-930E-AA4C2525E5E9}">
  <ds:schemaRefs>
    <ds:schemaRef ds:uri="http://schemas.microsoft.com/sharepoint/v3/contenttype/forms"/>
  </ds:schemaRefs>
</ds:datastoreItem>
</file>

<file path=customXml/itemProps2.xml><?xml version="1.0" encoding="utf-8"?>
<ds:datastoreItem xmlns:ds="http://schemas.openxmlformats.org/officeDocument/2006/customXml" ds:itemID="{EEBFE1CC-DCB1-4DB2-B081-B27E45571838}">
  <ds:schemaRefs>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2EBEA042-641F-4108-8CDE-C6790A2EA9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100180</TotalTime>
  <Words>3111</Words>
  <Application>Microsoft Office PowerPoint</Application>
  <PresentationFormat>On-screen Show (4:3)</PresentationFormat>
  <Paragraphs>298</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Wingdings 2</vt:lpstr>
      <vt:lpstr>1_Cornerstone_budget_template</vt:lpstr>
      <vt:lpstr>Instructor Led Training</vt:lpstr>
      <vt:lpstr>PowerPoint Presentation</vt:lpstr>
      <vt:lpstr>Lesson 1: Introduction to Purchase Orders</vt:lpstr>
      <vt:lpstr>PowerPoint Presentation</vt:lpstr>
      <vt:lpstr>Why are Purchase Orders the University’s Preferred Purchasing Method?</vt:lpstr>
      <vt:lpstr>Example Purchase Order</vt:lpstr>
      <vt:lpstr>Purchase Order – Terms &amp; Conditions</vt:lpstr>
      <vt:lpstr>Lesson 2: BuySite Purchasing Process</vt:lpstr>
      <vt:lpstr>BuySite Roles</vt:lpstr>
      <vt:lpstr>PowerPoint Presentation</vt:lpstr>
      <vt:lpstr>BuySite Purchase Order Channels</vt:lpstr>
      <vt:lpstr>Lesson 3: Profile Requirements</vt:lpstr>
      <vt:lpstr>Lesson 4: Types of Orders &amp; Forms</vt:lpstr>
      <vt:lpstr>Punch Out Catalog Order</vt:lpstr>
      <vt:lpstr>Hosted Catalog Order</vt:lpstr>
      <vt:lpstr>One-Time Order Form</vt:lpstr>
      <vt:lpstr>Standing Orders</vt:lpstr>
      <vt:lpstr>After-the-Fact Purchase Order</vt:lpstr>
      <vt:lpstr>Lesson 5: Check Out Process</vt:lpstr>
      <vt:lpstr>Lesson 6: Approval Workflow</vt:lpstr>
      <vt:lpstr>All requisitions need to be approved by at least one Authorized Signer on a given account</vt:lpstr>
      <vt:lpstr>Approval Workflow</vt:lpstr>
      <vt:lpstr>Lesson 7: BuySite Invoice Module</vt:lpstr>
      <vt:lpstr>How can Suppliers Send Invoices?</vt:lpstr>
      <vt:lpstr>Line Matching</vt:lpstr>
      <vt:lpstr>Matching &amp; Threshold Workflow</vt:lpstr>
      <vt:lpstr>PowerPoint Presentation</vt:lpstr>
      <vt:lpstr>Matching &amp; Threshold Workflow</vt:lpstr>
      <vt:lpstr>Matching &amp; Threshold Workflow</vt:lpstr>
      <vt:lpstr>Problem Invoices</vt:lpstr>
      <vt:lpstr>Invoice Add-ons</vt:lpstr>
      <vt:lpstr>Invoice Status</vt:lpstr>
      <vt:lpstr>PowerPoint Presentation</vt:lpstr>
    </vt:vector>
  </TitlesOfParts>
  <Company>Rutgers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Deck</dc:title>
  <dc:creator>boslet</dc:creator>
  <cp:lastModifiedBy>Elizabeth Petrungaro</cp:lastModifiedBy>
  <cp:revision>2887</cp:revision>
  <cp:lastPrinted>2017-05-04T20:20:59Z</cp:lastPrinted>
  <dcterms:created xsi:type="dcterms:W3CDTF">2010-01-15T20:33:02Z</dcterms:created>
  <dcterms:modified xsi:type="dcterms:W3CDTF">2023-03-08T18:20:58Z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6947C18D-40EA-48CF-ADAE-0182C4BBB835</vt:lpwstr>
  </property>
  <property fmtid="{D5CDD505-2E9C-101B-9397-08002B2CF9AE}" pid="3" name="ArticulatePath">
    <vt:lpwstr>PowerPoint Training Template_v2</vt:lpwstr>
  </property>
  <property fmtid="{D5CDD505-2E9C-101B-9397-08002B2CF9AE}" pid="4" name="ContentTypeId">
    <vt:lpwstr>0x010100438931D59B34E04197BD8E18F1423F03</vt:lpwstr>
  </property>
</Properties>
</file>